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sldIdLst>
    <p:sldId id="256" r:id="rId2"/>
    <p:sldId id="257" r:id="rId3"/>
    <p:sldId id="337" r:id="rId4"/>
    <p:sldId id="362" r:id="rId5"/>
    <p:sldId id="363" r:id="rId6"/>
    <p:sldId id="442" r:id="rId7"/>
    <p:sldId id="338" r:id="rId8"/>
    <p:sldId id="366" r:id="rId9"/>
    <p:sldId id="367" r:id="rId10"/>
    <p:sldId id="368" r:id="rId11"/>
    <p:sldId id="369" r:id="rId12"/>
    <p:sldId id="370" r:id="rId13"/>
    <p:sldId id="339" r:id="rId14"/>
    <p:sldId id="371" r:id="rId15"/>
    <p:sldId id="372" r:id="rId16"/>
    <p:sldId id="351" r:id="rId17"/>
    <p:sldId id="355" r:id="rId18"/>
    <p:sldId id="375" r:id="rId19"/>
    <p:sldId id="376" r:id="rId20"/>
    <p:sldId id="284" r:id="rId21"/>
    <p:sldId id="357" r:id="rId22"/>
    <p:sldId id="286" r:id="rId23"/>
    <p:sldId id="291" r:id="rId24"/>
    <p:sldId id="325" r:id="rId25"/>
    <p:sldId id="333" r:id="rId26"/>
    <p:sldId id="326" r:id="rId27"/>
    <p:sldId id="443" r:id="rId28"/>
    <p:sldId id="287" r:id="rId29"/>
    <p:sldId id="390" r:id="rId30"/>
    <p:sldId id="393" r:id="rId31"/>
    <p:sldId id="394" r:id="rId32"/>
    <p:sldId id="395" r:id="rId33"/>
    <p:sldId id="447" r:id="rId34"/>
    <p:sldId id="448" r:id="rId35"/>
    <p:sldId id="446" r:id="rId36"/>
    <p:sldId id="321" r:id="rId37"/>
    <p:sldId id="378" r:id="rId38"/>
    <p:sldId id="379" r:id="rId39"/>
    <p:sldId id="383" r:id="rId40"/>
    <p:sldId id="380" r:id="rId41"/>
    <p:sldId id="386" r:id="rId42"/>
    <p:sldId id="387" r:id="rId43"/>
    <p:sldId id="449" r:id="rId44"/>
    <p:sldId id="450" r:id="rId45"/>
    <p:sldId id="451" r:id="rId46"/>
    <p:sldId id="452" r:id="rId47"/>
    <p:sldId id="389" r:id="rId48"/>
    <p:sldId id="392" r:id="rId49"/>
    <p:sldId id="454" r:id="rId50"/>
    <p:sldId id="453" r:id="rId51"/>
    <p:sldId id="396" r:id="rId52"/>
    <p:sldId id="455" r:id="rId53"/>
    <p:sldId id="456" r:id="rId54"/>
    <p:sldId id="457" r:id="rId55"/>
    <p:sldId id="458" r:id="rId56"/>
    <p:sldId id="459" r:id="rId57"/>
    <p:sldId id="398" r:id="rId58"/>
    <p:sldId id="399" r:id="rId59"/>
    <p:sldId id="400" r:id="rId60"/>
    <p:sldId id="460" r:id="rId61"/>
    <p:sldId id="401" r:id="rId62"/>
    <p:sldId id="403" r:id="rId63"/>
    <p:sldId id="404" r:id="rId64"/>
    <p:sldId id="405" r:id="rId65"/>
    <p:sldId id="406" r:id="rId66"/>
    <p:sldId id="407" r:id="rId67"/>
    <p:sldId id="408" r:id="rId68"/>
    <p:sldId id="409" r:id="rId69"/>
    <p:sldId id="410" r:id="rId70"/>
    <p:sldId id="397" r:id="rId71"/>
    <p:sldId id="444" r:id="rId72"/>
    <p:sldId id="412" r:id="rId73"/>
    <p:sldId id="413" r:id="rId74"/>
    <p:sldId id="414" r:id="rId75"/>
    <p:sldId id="416" r:id="rId76"/>
    <p:sldId id="415" r:id="rId77"/>
    <p:sldId id="418" r:id="rId78"/>
    <p:sldId id="445" r:id="rId7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F55857-6647-946A-DE4B-D8FB053D1D04}" v="13" dt="2024-02-15T14:50:47.787"/>
    <p1510:client id="{0D215B17-9550-91B4-F918-4792001A5ED6}" v="184" dt="2024-02-15T14:45:45.148"/>
    <p1510:client id="{20383A77-1D90-815A-9D6A-FD56D529DBDB}" v="5" dt="2024-02-14T09:02:16.885"/>
    <p1510:client id="{427A49D1-F4AC-880F-A53E-F795956400D4}" v="279" dt="2024-02-15T20:10:54.223"/>
    <p1510:client id="{5F7B6DD9-9F8A-23C8-8859-F02E2EAA1637}" v="93" dt="2024-02-15T15:05:03.728"/>
    <p1510:client id="{B47B042F-E114-4F3A-8E20-7D794B4B1A44}" v="391" dt="2024-02-15T12:24:17.487"/>
    <p1510:client id="{E6A7C249-8238-3B4B-E479-1D4054A36606}" v="1" dt="2024-02-15T15:06:05.9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per Öner (ETIYA)" userId="S::alper.oner@etiya.com::d8ee6dab-5ac3-45de-93da-5a1729ecc5ac" providerId="AD" clId="Web-{5F7B6DD9-9F8A-23C8-8859-F02E2EAA1637}"/>
    <pc:docChg chg="delSld modSld sldOrd">
      <pc:chgData name="Alper Öner (ETIYA)" userId="S::alper.oner@etiya.com::d8ee6dab-5ac3-45de-93da-5a1729ecc5ac" providerId="AD" clId="Web-{5F7B6DD9-9F8A-23C8-8859-F02E2EAA1637}" dt="2024-02-15T15:05:03.728" v="131"/>
      <pc:docMkLst>
        <pc:docMk/>
      </pc:docMkLst>
      <pc:sldChg chg="addSp delSp modSp mod setBg">
        <pc:chgData name="Alper Öner (ETIYA)" userId="S::alper.oner@etiya.com::d8ee6dab-5ac3-45de-93da-5a1729ecc5ac" providerId="AD" clId="Web-{5F7B6DD9-9F8A-23C8-8859-F02E2EAA1637}" dt="2024-02-15T14:52:51.952" v="6" actId="20577"/>
        <pc:sldMkLst>
          <pc:docMk/>
          <pc:sldMk cId="570461743" sldId="412"/>
        </pc:sldMkLst>
        <pc:spChg chg="mod">
          <ac:chgData name="Alper Öner (ETIYA)" userId="S::alper.oner@etiya.com::d8ee6dab-5ac3-45de-93da-5a1729ecc5ac" providerId="AD" clId="Web-{5F7B6DD9-9F8A-23C8-8859-F02E2EAA1637}" dt="2024-02-15T14:52:36.498" v="1"/>
          <ac:spMkLst>
            <pc:docMk/>
            <pc:sldMk cId="570461743" sldId="412"/>
            <ac:spMk id="2" creationId="{BB2EF9BC-EDFE-7DB3-0BF4-FDC6F06BF4D2}"/>
          </ac:spMkLst>
        </pc:spChg>
        <pc:spChg chg="mod ord">
          <ac:chgData name="Alper Öner (ETIYA)" userId="S::alper.oner@etiya.com::d8ee6dab-5ac3-45de-93da-5a1729ecc5ac" providerId="AD" clId="Web-{5F7B6DD9-9F8A-23C8-8859-F02E2EAA1637}" dt="2024-02-15T14:52:36.498" v="1"/>
          <ac:spMkLst>
            <pc:docMk/>
            <pc:sldMk cId="570461743" sldId="412"/>
            <ac:spMk id="5" creationId="{D8DE6C8F-3552-B6C7-9D35-396F12F790F7}"/>
          </ac:spMkLst>
        </pc:spChg>
        <pc:spChg chg="del">
          <ac:chgData name="Alper Öner (ETIYA)" userId="S::alper.oner@etiya.com::d8ee6dab-5ac3-45de-93da-5a1729ecc5ac" providerId="AD" clId="Web-{5F7B6DD9-9F8A-23C8-8859-F02E2EAA1637}" dt="2024-02-15T14:52:28.169" v="0"/>
          <ac:spMkLst>
            <pc:docMk/>
            <pc:sldMk cId="570461743" sldId="412"/>
            <ac:spMk id="6" creationId="{86558974-C4CA-DD55-E99D-08C4F60175BA}"/>
          </ac:spMkLst>
        </pc:spChg>
        <pc:spChg chg="add mod">
          <ac:chgData name="Alper Öner (ETIYA)" userId="S::alper.oner@etiya.com::d8ee6dab-5ac3-45de-93da-5a1729ecc5ac" providerId="AD" clId="Web-{5F7B6DD9-9F8A-23C8-8859-F02E2EAA1637}" dt="2024-02-15T14:52:51.952" v="6" actId="20577"/>
          <ac:spMkLst>
            <pc:docMk/>
            <pc:sldMk cId="570461743" sldId="412"/>
            <ac:spMk id="9" creationId="{3B983CA3-0762-9AA8-EE56-1B55245CF785}"/>
          </ac:spMkLst>
        </pc:spChg>
        <pc:spChg chg="add">
          <ac:chgData name="Alper Öner (ETIYA)" userId="S::alper.oner@etiya.com::d8ee6dab-5ac3-45de-93da-5a1729ecc5ac" providerId="AD" clId="Web-{5F7B6DD9-9F8A-23C8-8859-F02E2EAA1637}" dt="2024-02-15T14:52:36.498" v="1"/>
          <ac:spMkLst>
            <pc:docMk/>
            <pc:sldMk cId="570461743" sldId="412"/>
            <ac:spMk id="12" creationId="{2B97F24A-32CE-4C1C-A50D-3016B394DCFB}"/>
          </ac:spMkLst>
        </pc:spChg>
        <pc:spChg chg="add">
          <ac:chgData name="Alper Öner (ETIYA)" userId="S::alper.oner@etiya.com::d8ee6dab-5ac3-45de-93da-5a1729ecc5ac" providerId="AD" clId="Web-{5F7B6DD9-9F8A-23C8-8859-F02E2EAA1637}" dt="2024-02-15T14:52:36.498" v="1"/>
          <ac:spMkLst>
            <pc:docMk/>
            <pc:sldMk cId="570461743" sldId="412"/>
            <ac:spMk id="14" creationId="{CD8B4F24-440B-49E9-B85D-733523DC064B}"/>
          </ac:spMkLst>
        </pc:spChg>
        <pc:picChg chg="add mod ord">
          <ac:chgData name="Alper Öner (ETIYA)" userId="S::alper.oner@etiya.com::d8ee6dab-5ac3-45de-93da-5a1729ecc5ac" providerId="AD" clId="Web-{5F7B6DD9-9F8A-23C8-8859-F02E2EAA1637}" dt="2024-02-15T14:52:36.498" v="1"/>
          <ac:picMkLst>
            <pc:docMk/>
            <pc:sldMk cId="570461743" sldId="412"/>
            <ac:picMk id="3" creationId="{0453D0F8-2FB4-170F-80FC-62D51719E6D3}"/>
          </ac:picMkLst>
        </pc:picChg>
      </pc:sldChg>
      <pc:sldChg chg="modSp">
        <pc:chgData name="Alper Öner (ETIYA)" userId="S::alper.oner@etiya.com::d8ee6dab-5ac3-45de-93da-5a1729ecc5ac" providerId="AD" clId="Web-{5F7B6DD9-9F8A-23C8-8859-F02E2EAA1637}" dt="2024-02-15T14:54:08.067" v="26" actId="20577"/>
        <pc:sldMkLst>
          <pc:docMk/>
          <pc:sldMk cId="1943096231" sldId="413"/>
        </pc:sldMkLst>
        <pc:spChg chg="mod">
          <ac:chgData name="Alper Öner (ETIYA)" userId="S::alper.oner@etiya.com::d8ee6dab-5ac3-45de-93da-5a1729ecc5ac" providerId="AD" clId="Web-{5F7B6DD9-9F8A-23C8-8859-F02E2EAA1637}" dt="2024-02-15T14:53:15.032" v="9" actId="20577"/>
          <ac:spMkLst>
            <pc:docMk/>
            <pc:sldMk cId="1943096231" sldId="413"/>
            <ac:spMk id="2" creationId="{BB2EF9BC-EDFE-7DB3-0BF4-FDC6F06BF4D2}"/>
          </ac:spMkLst>
        </pc:spChg>
        <pc:spChg chg="mod">
          <ac:chgData name="Alper Öner (ETIYA)" userId="S::alper.oner@etiya.com::d8ee6dab-5ac3-45de-93da-5a1729ecc5ac" providerId="AD" clId="Web-{5F7B6DD9-9F8A-23C8-8859-F02E2EAA1637}" dt="2024-02-15T14:54:08.067" v="26" actId="20577"/>
          <ac:spMkLst>
            <pc:docMk/>
            <pc:sldMk cId="1943096231" sldId="413"/>
            <ac:spMk id="4" creationId="{9F3BBE5A-FB5D-BCAA-6F66-8296490F6FE1}"/>
          </ac:spMkLst>
        </pc:spChg>
      </pc:sldChg>
      <pc:sldChg chg="modSp">
        <pc:chgData name="Alper Öner (ETIYA)" userId="S::alper.oner@etiya.com::d8ee6dab-5ac3-45de-93da-5a1729ecc5ac" providerId="AD" clId="Web-{5F7B6DD9-9F8A-23C8-8859-F02E2EAA1637}" dt="2024-02-15T15:00:15.096" v="40" actId="20577"/>
        <pc:sldMkLst>
          <pc:docMk/>
          <pc:sldMk cId="528086266" sldId="414"/>
        </pc:sldMkLst>
        <pc:spChg chg="mod">
          <ac:chgData name="Alper Öner (ETIYA)" userId="S::alper.oner@etiya.com::d8ee6dab-5ac3-45de-93da-5a1729ecc5ac" providerId="AD" clId="Web-{5F7B6DD9-9F8A-23C8-8859-F02E2EAA1637}" dt="2024-02-15T14:59:36.249" v="28" actId="20577"/>
          <ac:spMkLst>
            <pc:docMk/>
            <pc:sldMk cId="528086266" sldId="414"/>
            <ac:spMk id="2" creationId="{BB2EF9BC-EDFE-7DB3-0BF4-FDC6F06BF4D2}"/>
          </ac:spMkLst>
        </pc:spChg>
        <pc:spChg chg="mod">
          <ac:chgData name="Alper Öner (ETIYA)" userId="S::alper.oner@etiya.com::d8ee6dab-5ac3-45de-93da-5a1729ecc5ac" providerId="AD" clId="Web-{5F7B6DD9-9F8A-23C8-8859-F02E2EAA1637}" dt="2024-02-15T15:00:15.096" v="40" actId="20577"/>
          <ac:spMkLst>
            <pc:docMk/>
            <pc:sldMk cId="528086266" sldId="414"/>
            <ac:spMk id="4" creationId="{9F3BBE5A-FB5D-BCAA-6F66-8296490F6FE1}"/>
          </ac:spMkLst>
        </pc:spChg>
      </pc:sldChg>
      <pc:sldChg chg="modSp">
        <pc:chgData name="Alper Öner (ETIYA)" userId="S::alper.oner@etiya.com::d8ee6dab-5ac3-45de-93da-5a1729ecc5ac" providerId="AD" clId="Web-{5F7B6DD9-9F8A-23C8-8859-F02E2EAA1637}" dt="2024-02-15T15:02:10.012" v="76" actId="20577"/>
        <pc:sldMkLst>
          <pc:docMk/>
          <pc:sldMk cId="1629981050" sldId="415"/>
        </pc:sldMkLst>
        <pc:spChg chg="mod">
          <ac:chgData name="Alper Öner (ETIYA)" userId="S::alper.oner@etiya.com::d8ee6dab-5ac3-45de-93da-5a1729ecc5ac" providerId="AD" clId="Web-{5F7B6DD9-9F8A-23C8-8859-F02E2EAA1637}" dt="2024-02-15T15:00:23.316" v="42" actId="20577"/>
          <ac:spMkLst>
            <pc:docMk/>
            <pc:sldMk cId="1629981050" sldId="415"/>
            <ac:spMk id="2" creationId="{BB2EF9BC-EDFE-7DB3-0BF4-FDC6F06BF4D2}"/>
          </ac:spMkLst>
        </pc:spChg>
        <pc:spChg chg="mod">
          <ac:chgData name="Alper Öner (ETIYA)" userId="S::alper.oner@etiya.com::d8ee6dab-5ac3-45de-93da-5a1729ecc5ac" providerId="AD" clId="Web-{5F7B6DD9-9F8A-23C8-8859-F02E2EAA1637}" dt="2024-02-15T15:02:10.012" v="76" actId="20577"/>
          <ac:spMkLst>
            <pc:docMk/>
            <pc:sldMk cId="1629981050" sldId="415"/>
            <ac:spMk id="4" creationId="{9F3BBE5A-FB5D-BCAA-6F66-8296490F6FE1}"/>
          </ac:spMkLst>
        </pc:spChg>
      </pc:sldChg>
      <pc:sldChg chg="modSp ord">
        <pc:chgData name="Alper Öner (ETIYA)" userId="S::alper.oner@etiya.com::d8ee6dab-5ac3-45de-93da-5a1729ecc5ac" providerId="AD" clId="Web-{5F7B6DD9-9F8A-23C8-8859-F02E2EAA1637}" dt="2024-02-15T15:01:19.086" v="59"/>
        <pc:sldMkLst>
          <pc:docMk/>
          <pc:sldMk cId="776775923" sldId="416"/>
        </pc:sldMkLst>
        <pc:spChg chg="mod">
          <ac:chgData name="Alper Öner (ETIYA)" userId="S::alper.oner@etiya.com::d8ee6dab-5ac3-45de-93da-5a1729ecc5ac" providerId="AD" clId="Web-{5F7B6DD9-9F8A-23C8-8859-F02E2EAA1637}" dt="2024-02-15T15:00:33.301" v="44" actId="20577"/>
          <ac:spMkLst>
            <pc:docMk/>
            <pc:sldMk cId="776775923" sldId="416"/>
            <ac:spMk id="2" creationId="{BB2EF9BC-EDFE-7DB3-0BF4-FDC6F06BF4D2}"/>
          </ac:spMkLst>
        </pc:spChg>
        <pc:spChg chg="mod">
          <ac:chgData name="Alper Öner (ETIYA)" userId="S::alper.oner@etiya.com::d8ee6dab-5ac3-45de-93da-5a1729ecc5ac" providerId="AD" clId="Web-{5F7B6DD9-9F8A-23C8-8859-F02E2EAA1637}" dt="2024-02-15T15:01:13.991" v="58" actId="20577"/>
          <ac:spMkLst>
            <pc:docMk/>
            <pc:sldMk cId="776775923" sldId="416"/>
            <ac:spMk id="4" creationId="{9F3BBE5A-FB5D-BCAA-6F66-8296490F6FE1}"/>
          </ac:spMkLst>
        </pc:spChg>
      </pc:sldChg>
      <pc:sldChg chg="del">
        <pc:chgData name="Alper Öner (ETIYA)" userId="S::alper.oner@etiya.com::d8ee6dab-5ac3-45de-93da-5a1729ecc5ac" providerId="AD" clId="Web-{5F7B6DD9-9F8A-23C8-8859-F02E2EAA1637}" dt="2024-02-15T15:02:13.121" v="77"/>
        <pc:sldMkLst>
          <pc:docMk/>
          <pc:sldMk cId="3120353583" sldId="417"/>
        </pc:sldMkLst>
      </pc:sldChg>
      <pc:sldChg chg="modSp">
        <pc:chgData name="Alper Öner (ETIYA)" userId="S::alper.oner@etiya.com::d8ee6dab-5ac3-45de-93da-5a1729ecc5ac" providerId="AD" clId="Web-{5F7B6DD9-9F8A-23C8-8859-F02E2EAA1637}" dt="2024-02-15T15:04:02.505" v="108" actId="20577"/>
        <pc:sldMkLst>
          <pc:docMk/>
          <pc:sldMk cId="2457670206" sldId="418"/>
        </pc:sldMkLst>
        <pc:spChg chg="mod">
          <ac:chgData name="Alper Öner (ETIYA)" userId="S::alper.oner@etiya.com::d8ee6dab-5ac3-45de-93da-5a1729ecc5ac" providerId="AD" clId="Web-{5F7B6DD9-9F8A-23C8-8859-F02E2EAA1637}" dt="2024-02-15T15:02:38.264" v="86" actId="20577"/>
          <ac:spMkLst>
            <pc:docMk/>
            <pc:sldMk cId="2457670206" sldId="418"/>
            <ac:spMk id="2" creationId="{BB2EF9BC-EDFE-7DB3-0BF4-FDC6F06BF4D2}"/>
          </ac:spMkLst>
        </pc:spChg>
        <pc:spChg chg="mod">
          <ac:chgData name="Alper Öner (ETIYA)" userId="S::alper.oner@etiya.com::d8ee6dab-5ac3-45de-93da-5a1729ecc5ac" providerId="AD" clId="Web-{5F7B6DD9-9F8A-23C8-8859-F02E2EAA1637}" dt="2024-02-15T15:04:02.505" v="108" actId="20577"/>
          <ac:spMkLst>
            <pc:docMk/>
            <pc:sldMk cId="2457670206" sldId="418"/>
            <ac:spMk id="4" creationId="{9F3BBE5A-FB5D-BCAA-6F66-8296490F6FE1}"/>
          </ac:spMkLst>
        </pc:spChg>
      </pc:sldChg>
      <pc:sldChg chg="del">
        <pc:chgData name="Alper Öner (ETIYA)" userId="S::alper.oner@etiya.com::d8ee6dab-5ac3-45de-93da-5a1729ecc5ac" providerId="AD" clId="Web-{5F7B6DD9-9F8A-23C8-8859-F02E2EAA1637}" dt="2024-02-15T15:05:03.728" v="131"/>
        <pc:sldMkLst>
          <pc:docMk/>
          <pc:sldMk cId="3361175853" sldId="419"/>
        </pc:sldMkLst>
      </pc:sldChg>
      <pc:sldChg chg="del">
        <pc:chgData name="Alper Öner (ETIYA)" userId="S::alper.oner@etiya.com::d8ee6dab-5ac3-45de-93da-5a1729ecc5ac" providerId="AD" clId="Web-{5F7B6DD9-9F8A-23C8-8859-F02E2EAA1637}" dt="2024-02-15T15:04:14.349" v="109"/>
        <pc:sldMkLst>
          <pc:docMk/>
          <pc:sldMk cId="3598839647" sldId="420"/>
        </pc:sldMkLst>
      </pc:sldChg>
      <pc:sldChg chg="del">
        <pc:chgData name="Alper Öner (ETIYA)" userId="S::alper.oner@etiya.com::d8ee6dab-5ac3-45de-93da-5a1729ecc5ac" providerId="AD" clId="Web-{5F7B6DD9-9F8A-23C8-8859-F02E2EAA1637}" dt="2024-02-15T15:04:52.852" v="130"/>
        <pc:sldMkLst>
          <pc:docMk/>
          <pc:sldMk cId="1083484525" sldId="421"/>
        </pc:sldMkLst>
      </pc:sldChg>
      <pc:sldChg chg="del">
        <pc:chgData name="Alper Öner (ETIYA)" userId="S::alper.oner@etiya.com::d8ee6dab-5ac3-45de-93da-5a1729ecc5ac" providerId="AD" clId="Web-{5F7B6DD9-9F8A-23C8-8859-F02E2EAA1637}" dt="2024-02-15T15:04:47.227" v="129"/>
        <pc:sldMkLst>
          <pc:docMk/>
          <pc:sldMk cId="2270759916" sldId="422"/>
        </pc:sldMkLst>
      </pc:sldChg>
      <pc:sldChg chg="del">
        <pc:chgData name="Alper Öner (ETIYA)" userId="S::alper.oner@etiya.com::d8ee6dab-5ac3-45de-93da-5a1729ecc5ac" providerId="AD" clId="Web-{5F7B6DD9-9F8A-23C8-8859-F02E2EAA1637}" dt="2024-02-15T15:04:30.304" v="110"/>
        <pc:sldMkLst>
          <pc:docMk/>
          <pc:sldMk cId="1999439171" sldId="423"/>
        </pc:sldMkLst>
      </pc:sldChg>
      <pc:sldChg chg="del">
        <pc:chgData name="Alper Öner (ETIYA)" userId="S::alper.oner@etiya.com::d8ee6dab-5ac3-45de-93da-5a1729ecc5ac" providerId="AD" clId="Web-{5F7B6DD9-9F8A-23C8-8859-F02E2EAA1637}" dt="2024-02-15T15:04:31.507" v="111"/>
        <pc:sldMkLst>
          <pc:docMk/>
          <pc:sldMk cId="1447375621" sldId="424"/>
        </pc:sldMkLst>
      </pc:sldChg>
      <pc:sldChg chg="del">
        <pc:chgData name="Alper Öner (ETIYA)" userId="S::alper.oner@etiya.com::d8ee6dab-5ac3-45de-93da-5a1729ecc5ac" providerId="AD" clId="Web-{5F7B6DD9-9F8A-23C8-8859-F02E2EAA1637}" dt="2024-02-15T15:04:45.321" v="128"/>
        <pc:sldMkLst>
          <pc:docMk/>
          <pc:sldMk cId="4085221086" sldId="425"/>
        </pc:sldMkLst>
      </pc:sldChg>
      <pc:sldChg chg="del">
        <pc:chgData name="Alper Öner (ETIYA)" userId="S::alper.oner@etiya.com::d8ee6dab-5ac3-45de-93da-5a1729ecc5ac" providerId="AD" clId="Web-{5F7B6DD9-9F8A-23C8-8859-F02E2EAA1637}" dt="2024-02-15T15:04:31.632" v="112"/>
        <pc:sldMkLst>
          <pc:docMk/>
          <pc:sldMk cId="3871930108" sldId="426"/>
        </pc:sldMkLst>
      </pc:sldChg>
      <pc:sldChg chg="del">
        <pc:chgData name="Alper Öner (ETIYA)" userId="S::alper.oner@etiya.com::d8ee6dab-5ac3-45de-93da-5a1729ecc5ac" providerId="AD" clId="Web-{5F7B6DD9-9F8A-23C8-8859-F02E2EAA1637}" dt="2024-02-15T15:04:32.273" v="113"/>
        <pc:sldMkLst>
          <pc:docMk/>
          <pc:sldMk cId="473622645" sldId="427"/>
        </pc:sldMkLst>
      </pc:sldChg>
      <pc:sldChg chg="del">
        <pc:chgData name="Alper Öner (ETIYA)" userId="S::alper.oner@etiya.com::d8ee6dab-5ac3-45de-93da-5a1729ecc5ac" providerId="AD" clId="Web-{5F7B6DD9-9F8A-23C8-8859-F02E2EAA1637}" dt="2024-02-15T15:04:35.257" v="117"/>
        <pc:sldMkLst>
          <pc:docMk/>
          <pc:sldMk cId="2811325307" sldId="428"/>
        </pc:sldMkLst>
      </pc:sldChg>
      <pc:sldChg chg="del">
        <pc:chgData name="Alper Öner (ETIYA)" userId="S::alper.oner@etiya.com::d8ee6dab-5ac3-45de-93da-5a1729ecc5ac" providerId="AD" clId="Web-{5F7B6DD9-9F8A-23C8-8859-F02E2EAA1637}" dt="2024-02-15T15:04:34.413" v="114"/>
        <pc:sldMkLst>
          <pc:docMk/>
          <pc:sldMk cId="3055876443" sldId="429"/>
        </pc:sldMkLst>
      </pc:sldChg>
      <pc:sldChg chg="del">
        <pc:chgData name="Alper Öner (ETIYA)" userId="S::alper.oner@etiya.com::d8ee6dab-5ac3-45de-93da-5a1729ecc5ac" providerId="AD" clId="Web-{5F7B6DD9-9F8A-23C8-8859-F02E2EAA1637}" dt="2024-02-15T15:04:34.742" v="116"/>
        <pc:sldMkLst>
          <pc:docMk/>
          <pc:sldMk cId="1786793829" sldId="430"/>
        </pc:sldMkLst>
      </pc:sldChg>
      <pc:sldChg chg="del">
        <pc:chgData name="Alper Öner (ETIYA)" userId="S::alper.oner@etiya.com::d8ee6dab-5ac3-45de-93da-5a1729ecc5ac" providerId="AD" clId="Web-{5F7B6DD9-9F8A-23C8-8859-F02E2EAA1637}" dt="2024-02-15T15:04:34.445" v="115"/>
        <pc:sldMkLst>
          <pc:docMk/>
          <pc:sldMk cId="3128533059" sldId="431"/>
        </pc:sldMkLst>
      </pc:sldChg>
      <pc:sldChg chg="del">
        <pc:chgData name="Alper Öner (ETIYA)" userId="S::alper.oner@etiya.com::d8ee6dab-5ac3-45de-93da-5a1729ecc5ac" providerId="AD" clId="Web-{5F7B6DD9-9F8A-23C8-8859-F02E2EAA1637}" dt="2024-02-15T15:04:35.945" v="119"/>
        <pc:sldMkLst>
          <pc:docMk/>
          <pc:sldMk cId="2838458774" sldId="432"/>
        </pc:sldMkLst>
      </pc:sldChg>
      <pc:sldChg chg="del">
        <pc:chgData name="Alper Öner (ETIYA)" userId="S::alper.oner@etiya.com::d8ee6dab-5ac3-45de-93da-5a1729ecc5ac" providerId="AD" clId="Web-{5F7B6DD9-9F8A-23C8-8859-F02E2EAA1637}" dt="2024-02-15T15:04:35.429" v="118"/>
        <pc:sldMkLst>
          <pc:docMk/>
          <pc:sldMk cId="1106811879" sldId="433"/>
        </pc:sldMkLst>
      </pc:sldChg>
      <pc:sldChg chg="del">
        <pc:chgData name="Alper Öner (ETIYA)" userId="S::alper.oner@etiya.com::d8ee6dab-5ac3-45de-93da-5a1729ecc5ac" providerId="AD" clId="Web-{5F7B6DD9-9F8A-23C8-8859-F02E2EAA1637}" dt="2024-02-15T15:04:37.086" v="120"/>
        <pc:sldMkLst>
          <pc:docMk/>
          <pc:sldMk cId="1785324323" sldId="434"/>
        </pc:sldMkLst>
      </pc:sldChg>
      <pc:sldChg chg="del">
        <pc:chgData name="Alper Öner (ETIYA)" userId="S::alper.oner@etiya.com::d8ee6dab-5ac3-45de-93da-5a1729ecc5ac" providerId="AD" clId="Web-{5F7B6DD9-9F8A-23C8-8859-F02E2EAA1637}" dt="2024-02-15T15:04:39.445" v="123"/>
        <pc:sldMkLst>
          <pc:docMk/>
          <pc:sldMk cId="742341141" sldId="435"/>
        </pc:sldMkLst>
      </pc:sldChg>
      <pc:sldChg chg="del">
        <pc:chgData name="Alper Öner (ETIYA)" userId="S::alper.oner@etiya.com::d8ee6dab-5ac3-45de-93da-5a1729ecc5ac" providerId="AD" clId="Web-{5F7B6DD9-9F8A-23C8-8859-F02E2EAA1637}" dt="2024-02-15T15:04:38.273" v="121"/>
        <pc:sldMkLst>
          <pc:docMk/>
          <pc:sldMk cId="2337359358" sldId="436"/>
        </pc:sldMkLst>
      </pc:sldChg>
      <pc:sldChg chg="del">
        <pc:chgData name="Alper Öner (ETIYA)" userId="S::alper.oner@etiya.com::d8ee6dab-5ac3-45de-93da-5a1729ecc5ac" providerId="AD" clId="Web-{5F7B6DD9-9F8A-23C8-8859-F02E2EAA1637}" dt="2024-02-15T15:04:38.758" v="122"/>
        <pc:sldMkLst>
          <pc:docMk/>
          <pc:sldMk cId="3948646313" sldId="437"/>
        </pc:sldMkLst>
      </pc:sldChg>
      <pc:sldChg chg="del">
        <pc:chgData name="Alper Öner (ETIYA)" userId="S::alper.oner@etiya.com::d8ee6dab-5ac3-45de-93da-5a1729ecc5ac" providerId="AD" clId="Web-{5F7B6DD9-9F8A-23C8-8859-F02E2EAA1637}" dt="2024-02-15T15:04:40.039" v="124"/>
        <pc:sldMkLst>
          <pc:docMk/>
          <pc:sldMk cId="3115882844" sldId="438"/>
        </pc:sldMkLst>
      </pc:sldChg>
      <pc:sldChg chg="del">
        <pc:chgData name="Alper Öner (ETIYA)" userId="S::alper.oner@etiya.com::d8ee6dab-5ac3-45de-93da-5a1729ecc5ac" providerId="AD" clId="Web-{5F7B6DD9-9F8A-23C8-8859-F02E2EAA1637}" dt="2024-02-15T15:04:42.070" v="125"/>
        <pc:sldMkLst>
          <pc:docMk/>
          <pc:sldMk cId="2714975261" sldId="439"/>
        </pc:sldMkLst>
      </pc:sldChg>
      <pc:sldChg chg="del">
        <pc:chgData name="Alper Öner (ETIYA)" userId="S::alper.oner@etiya.com::d8ee6dab-5ac3-45de-93da-5a1729ecc5ac" providerId="AD" clId="Web-{5F7B6DD9-9F8A-23C8-8859-F02E2EAA1637}" dt="2024-02-15T15:04:44.305" v="127"/>
        <pc:sldMkLst>
          <pc:docMk/>
          <pc:sldMk cId="2069197869" sldId="440"/>
        </pc:sldMkLst>
      </pc:sldChg>
      <pc:sldChg chg="del">
        <pc:chgData name="Alper Öner (ETIYA)" userId="S::alper.oner@etiya.com::d8ee6dab-5ac3-45de-93da-5a1729ecc5ac" providerId="AD" clId="Web-{5F7B6DD9-9F8A-23C8-8859-F02E2EAA1637}" dt="2024-02-15T15:04:43.039" v="126"/>
        <pc:sldMkLst>
          <pc:docMk/>
          <pc:sldMk cId="3054155953" sldId="441"/>
        </pc:sldMkLst>
      </pc:sldChg>
    </pc:docChg>
  </pc:docChgLst>
  <pc:docChgLst>
    <pc:chgData name="Alper Öner (ETIYA)" userId="S::alper.oner@etiya.com::d8ee6dab-5ac3-45de-93da-5a1729ecc5ac" providerId="AD" clId="Web-{76D1C45F-B4AD-F1DA-F160-22A1D9F680FD}"/>
    <pc:docChg chg="addSld delSld modSld sldOrd">
      <pc:chgData name="Alper Öner (ETIYA)" userId="S::alper.oner@etiya.com::d8ee6dab-5ac3-45de-93da-5a1729ecc5ac" providerId="AD" clId="Web-{76D1C45F-B4AD-F1DA-F160-22A1D9F680FD}" dt="2023-08-08T17:54:34.618" v="783" actId="20577"/>
      <pc:docMkLst>
        <pc:docMk/>
      </pc:docMkLst>
      <pc:sldChg chg="del">
        <pc:chgData name="Alper Öner (ETIYA)" userId="S::alper.oner@etiya.com::d8ee6dab-5ac3-45de-93da-5a1729ecc5ac" providerId="AD" clId="Web-{76D1C45F-B4AD-F1DA-F160-22A1D9F680FD}" dt="2023-08-07T17:17:04.932" v="36"/>
        <pc:sldMkLst>
          <pc:docMk/>
          <pc:sldMk cId="1494086160" sldId="276"/>
        </pc:sldMkLst>
      </pc:sldChg>
      <pc:sldChg chg="del">
        <pc:chgData name="Alper Öner (ETIYA)" userId="S::alper.oner@etiya.com::d8ee6dab-5ac3-45de-93da-5a1729ecc5ac" providerId="AD" clId="Web-{76D1C45F-B4AD-F1DA-F160-22A1D9F680FD}" dt="2023-08-07T17:17:01.057" v="33"/>
        <pc:sldMkLst>
          <pc:docMk/>
          <pc:sldMk cId="732939444" sldId="288"/>
        </pc:sldMkLst>
      </pc:sldChg>
      <pc:sldChg chg="addSp delSp modSp mod setBg">
        <pc:chgData name="Alper Öner (ETIYA)" userId="S::alper.oner@etiya.com::d8ee6dab-5ac3-45de-93da-5a1729ecc5ac" providerId="AD" clId="Web-{76D1C45F-B4AD-F1DA-F160-22A1D9F680FD}" dt="2023-08-07T17:11:01.708" v="15" actId="1076"/>
        <pc:sldMkLst>
          <pc:docMk/>
          <pc:sldMk cId="66081234" sldId="292"/>
        </pc:sldMkLst>
        <pc:spChg chg="mod">
          <ac:chgData name="Alper Öner (ETIYA)" userId="S::alper.oner@etiya.com::d8ee6dab-5ac3-45de-93da-5a1729ecc5ac" providerId="AD" clId="Web-{76D1C45F-B4AD-F1DA-F160-22A1D9F680FD}" dt="2023-08-07T17:10:55.458" v="13"/>
          <ac:spMkLst>
            <pc:docMk/>
            <pc:sldMk cId="66081234" sldId="292"/>
            <ac:spMk id="2" creationId="{BB2EF9BC-EDFE-7DB3-0BF4-FDC6F06BF4D2}"/>
          </ac:spMkLst>
        </pc:spChg>
        <pc:spChg chg="del mod">
          <ac:chgData name="Alper Öner (ETIYA)" userId="S::alper.oner@etiya.com::d8ee6dab-5ac3-45de-93da-5a1729ecc5ac" providerId="AD" clId="Web-{76D1C45F-B4AD-F1DA-F160-22A1D9F680FD}" dt="2023-08-07T17:10:17.518" v="1"/>
          <ac:spMkLst>
            <pc:docMk/>
            <pc:sldMk cId="66081234" sldId="292"/>
            <ac:spMk id="3" creationId="{2E2A078B-0B25-F766-642E-9D947C9B2601}"/>
          </ac:spMkLst>
        </pc:spChg>
        <pc:spChg chg="mod ord">
          <ac:chgData name="Alper Öner (ETIYA)" userId="S::alper.oner@etiya.com::d8ee6dab-5ac3-45de-93da-5a1729ecc5ac" providerId="AD" clId="Web-{76D1C45F-B4AD-F1DA-F160-22A1D9F680FD}" dt="2023-08-07T17:10:55.458" v="13"/>
          <ac:spMkLst>
            <pc:docMk/>
            <pc:sldMk cId="66081234" sldId="292"/>
            <ac:spMk id="5" creationId="{D8DE6C8F-3552-B6C7-9D35-396F12F790F7}"/>
          </ac:spMkLst>
        </pc:spChg>
        <pc:spChg chg="add del mod">
          <ac:chgData name="Alper Öner (ETIYA)" userId="S::alper.oner@etiya.com::d8ee6dab-5ac3-45de-93da-5a1729ecc5ac" providerId="AD" clId="Web-{76D1C45F-B4AD-F1DA-F160-22A1D9F680FD}" dt="2023-08-07T17:10:23.331" v="2"/>
          <ac:spMkLst>
            <pc:docMk/>
            <pc:sldMk cId="66081234" sldId="292"/>
            <ac:spMk id="6" creationId="{D115803A-9FB6-9FC9-3061-F83942CB50FA}"/>
          </ac:spMkLst>
        </pc:spChg>
        <pc:spChg chg="add del">
          <ac:chgData name="Alper Öner (ETIYA)" userId="S::alper.oner@etiya.com::d8ee6dab-5ac3-45de-93da-5a1729ecc5ac" providerId="AD" clId="Web-{76D1C45F-B4AD-F1DA-F160-22A1D9F680FD}" dt="2023-08-07T17:10:55.458" v="12"/>
          <ac:spMkLst>
            <pc:docMk/>
            <pc:sldMk cId="66081234" sldId="292"/>
            <ac:spMk id="9" creationId="{D4771268-CB57-404A-9271-370EB28F6090}"/>
          </ac:spMkLst>
        </pc:spChg>
        <pc:spChg chg="add">
          <ac:chgData name="Alper Öner (ETIYA)" userId="S::alper.oner@etiya.com::d8ee6dab-5ac3-45de-93da-5a1729ecc5ac" providerId="AD" clId="Web-{76D1C45F-B4AD-F1DA-F160-22A1D9F680FD}" dt="2023-08-07T17:10:55.458" v="13"/>
          <ac:spMkLst>
            <pc:docMk/>
            <pc:sldMk cId="66081234" sldId="292"/>
            <ac:spMk id="10" creationId="{D12DDE76-C203-4047-9998-63900085B5E8}"/>
          </ac:spMkLst>
        </pc:spChg>
        <pc:spChg chg="add del">
          <ac:chgData name="Alper Öner (ETIYA)" userId="S::alper.oner@etiya.com::d8ee6dab-5ac3-45de-93da-5a1729ecc5ac" providerId="AD" clId="Web-{76D1C45F-B4AD-F1DA-F160-22A1D9F680FD}" dt="2023-08-07T17:10:52.927" v="10"/>
          <ac:spMkLst>
            <pc:docMk/>
            <pc:sldMk cId="66081234" sldId="292"/>
            <ac:spMk id="11" creationId="{01B3EA5F-B363-355C-8483-CF48B66C365D}"/>
          </ac:spMkLst>
        </pc:spChg>
        <pc:spChg chg="add del">
          <ac:chgData name="Alper Öner (ETIYA)" userId="S::alper.oner@etiya.com::d8ee6dab-5ac3-45de-93da-5a1729ecc5ac" providerId="AD" clId="Web-{76D1C45F-B4AD-F1DA-F160-22A1D9F680FD}" dt="2023-08-07T17:10:50.114" v="8"/>
          <ac:spMkLst>
            <pc:docMk/>
            <pc:sldMk cId="66081234" sldId="292"/>
            <ac:spMk id="12" creationId="{D12DDE76-C203-4047-9998-63900085B5E8}"/>
          </ac:spMkLst>
        </pc:spChg>
        <pc:spChg chg="add del">
          <ac:chgData name="Alper Öner (ETIYA)" userId="S::alper.oner@etiya.com::d8ee6dab-5ac3-45de-93da-5a1729ecc5ac" providerId="AD" clId="Web-{76D1C45F-B4AD-F1DA-F160-22A1D9F680FD}" dt="2023-08-07T17:10:52.927" v="10"/>
          <ac:spMkLst>
            <pc:docMk/>
            <pc:sldMk cId="66081234" sldId="292"/>
            <ac:spMk id="14" creationId="{0288C6B4-AFC3-407F-A595-EFFD38D4CCAF}"/>
          </ac:spMkLst>
        </pc:spChg>
        <pc:spChg chg="add del">
          <ac:chgData name="Alper Öner (ETIYA)" userId="S::alper.oner@etiya.com::d8ee6dab-5ac3-45de-93da-5a1729ecc5ac" providerId="AD" clId="Web-{76D1C45F-B4AD-F1DA-F160-22A1D9F680FD}" dt="2023-08-07T17:10:52.927" v="10"/>
          <ac:spMkLst>
            <pc:docMk/>
            <pc:sldMk cId="66081234" sldId="292"/>
            <ac:spMk id="16" creationId="{CF236821-17FE-429B-8D2C-08E13A64EA40}"/>
          </ac:spMkLst>
        </pc:spChg>
        <pc:spChg chg="add del">
          <ac:chgData name="Alper Öner (ETIYA)" userId="S::alper.oner@etiya.com::d8ee6dab-5ac3-45de-93da-5a1729ecc5ac" providerId="AD" clId="Web-{76D1C45F-B4AD-F1DA-F160-22A1D9F680FD}" dt="2023-08-07T17:10:52.927" v="10"/>
          <ac:spMkLst>
            <pc:docMk/>
            <pc:sldMk cId="66081234" sldId="292"/>
            <ac:spMk id="18" creationId="{C0BDBCD2-E081-43AB-9119-C55465E59757}"/>
          </ac:spMkLst>
        </pc:spChg>
        <pc:spChg chg="add del">
          <ac:chgData name="Alper Öner (ETIYA)" userId="S::alper.oner@etiya.com::d8ee6dab-5ac3-45de-93da-5a1729ecc5ac" providerId="AD" clId="Web-{76D1C45F-B4AD-F1DA-F160-22A1D9F680FD}" dt="2023-08-07T17:10:52.927" v="10"/>
          <ac:spMkLst>
            <pc:docMk/>
            <pc:sldMk cId="66081234" sldId="292"/>
            <ac:spMk id="20" creationId="{98E79BE4-34FE-485A-98A5-92CE8F7C4743}"/>
          </ac:spMkLst>
        </pc:spChg>
        <pc:spChg chg="add del">
          <ac:chgData name="Alper Öner (ETIYA)" userId="S::alper.oner@etiya.com::d8ee6dab-5ac3-45de-93da-5a1729ecc5ac" providerId="AD" clId="Web-{76D1C45F-B4AD-F1DA-F160-22A1D9F680FD}" dt="2023-08-07T17:10:52.927" v="10"/>
          <ac:spMkLst>
            <pc:docMk/>
            <pc:sldMk cId="66081234" sldId="292"/>
            <ac:spMk id="22" creationId="{7A5F0580-5EE9-419F-96EE-B6529EF6E7D0}"/>
          </ac:spMkLst>
        </pc:spChg>
        <pc:picChg chg="add mod ord">
          <ac:chgData name="Alper Öner (ETIYA)" userId="S::alper.oner@etiya.com::d8ee6dab-5ac3-45de-93da-5a1729ecc5ac" providerId="AD" clId="Web-{76D1C45F-B4AD-F1DA-F160-22A1D9F680FD}" dt="2023-08-07T17:11:01.708" v="15" actId="1076"/>
          <ac:picMkLst>
            <pc:docMk/>
            <pc:sldMk cId="66081234" sldId="292"/>
            <ac:picMk id="7" creationId="{26AED5F8-6258-2EBD-FFB0-D8D7A1A1811B}"/>
          </ac:picMkLst>
        </pc:picChg>
      </pc:sldChg>
      <pc:sldChg chg="del">
        <pc:chgData name="Alper Öner (ETIYA)" userId="S::alper.oner@etiya.com::d8ee6dab-5ac3-45de-93da-5a1729ecc5ac" providerId="AD" clId="Web-{76D1C45F-B4AD-F1DA-F160-22A1D9F680FD}" dt="2023-08-07T17:16:57.807" v="32"/>
        <pc:sldMkLst>
          <pc:docMk/>
          <pc:sldMk cId="1897538013" sldId="316"/>
        </pc:sldMkLst>
      </pc:sldChg>
      <pc:sldChg chg="del">
        <pc:chgData name="Alper Öner (ETIYA)" userId="S::alper.oner@etiya.com::d8ee6dab-5ac3-45de-93da-5a1729ecc5ac" providerId="AD" clId="Web-{76D1C45F-B4AD-F1DA-F160-22A1D9F680FD}" dt="2023-08-07T17:16:54.354" v="29"/>
        <pc:sldMkLst>
          <pc:docMk/>
          <pc:sldMk cId="832441318" sldId="318"/>
        </pc:sldMkLst>
      </pc:sldChg>
      <pc:sldChg chg="del">
        <pc:chgData name="Alper Öner (ETIYA)" userId="S::alper.oner@etiya.com::d8ee6dab-5ac3-45de-93da-5a1729ecc5ac" providerId="AD" clId="Web-{76D1C45F-B4AD-F1DA-F160-22A1D9F680FD}" dt="2023-08-07T17:16:56.104" v="30"/>
        <pc:sldMkLst>
          <pc:docMk/>
          <pc:sldMk cId="1665399647" sldId="319"/>
        </pc:sldMkLst>
      </pc:sldChg>
      <pc:sldChg chg="del">
        <pc:chgData name="Alper Öner (ETIYA)" userId="S::alper.oner@etiya.com::d8ee6dab-5ac3-45de-93da-5a1729ecc5ac" providerId="AD" clId="Web-{76D1C45F-B4AD-F1DA-F160-22A1D9F680FD}" dt="2023-08-07T17:13:14.669" v="16"/>
        <pc:sldMkLst>
          <pc:docMk/>
          <pc:sldMk cId="1701583724" sldId="320"/>
        </pc:sldMkLst>
      </pc:sldChg>
      <pc:sldChg chg="modSp">
        <pc:chgData name="Alper Öner (ETIYA)" userId="S::alper.oner@etiya.com::d8ee6dab-5ac3-45de-93da-5a1729ecc5ac" providerId="AD" clId="Web-{76D1C45F-B4AD-F1DA-F160-22A1D9F680FD}" dt="2023-08-07T17:16:50.932" v="28" actId="20577"/>
        <pc:sldMkLst>
          <pc:docMk/>
          <pc:sldMk cId="918702882" sldId="321"/>
        </pc:sldMkLst>
        <pc:spChg chg="mod">
          <ac:chgData name="Alper Öner (ETIYA)" userId="S::alper.oner@etiya.com::d8ee6dab-5ac3-45de-93da-5a1729ecc5ac" providerId="AD" clId="Web-{76D1C45F-B4AD-F1DA-F160-22A1D9F680FD}" dt="2023-08-07T17:13:31.889" v="18" actId="20577"/>
          <ac:spMkLst>
            <pc:docMk/>
            <pc:sldMk cId="918702882" sldId="321"/>
            <ac:spMk id="2" creationId="{BB2EF9BC-EDFE-7DB3-0BF4-FDC6F06BF4D2}"/>
          </ac:spMkLst>
        </pc:spChg>
        <pc:spChg chg="mod">
          <ac:chgData name="Alper Öner (ETIYA)" userId="S::alper.oner@etiya.com::d8ee6dab-5ac3-45de-93da-5a1729ecc5ac" providerId="AD" clId="Web-{76D1C45F-B4AD-F1DA-F160-22A1D9F680FD}" dt="2023-08-07T17:16:50.932" v="28" actId="20577"/>
          <ac:spMkLst>
            <pc:docMk/>
            <pc:sldMk cId="918702882" sldId="321"/>
            <ac:spMk id="3" creationId="{2E2A078B-0B25-F766-642E-9D947C9B2601}"/>
          </ac:spMkLst>
        </pc:spChg>
      </pc:sldChg>
      <pc:sldChg chg="del">
        <pc:chgData name="Alper Öner (ETIYA)" userId="S::alper.oner@etiya.com::d8ee6dab-5ac3-45de-93da-5a1729ecc5ac" providerId="AD" clId="Web-{76D1C45F-B4AD-F1DA-F160-22A1D9F680FD}" dt="2023-08-07T17:16:56.932" v="31"/>
        <pc:sldMkLst>
          <pc:docMk/>
          <pc:sldMk cId="3808693651" sldId="359"/>
        </pc:sldMkLst>
      </pc:sldChg>
      <pc:sldChg chg="del">
        <pc:chgData name="Alper Öner (ETIYA)" userId="S::alper.oner@etiya.com::d8ee6dab-5ac3-45de-93da-5a1729ecc5ac" providerId="AD" clId="Web-{76D1C45F-B4AD-F1DA-F160-22A1D9F680FD}" dt="2023-08-07T17:17:02.589" v="34"/>
        <pc:sldMkLst>
          <pc:docMk/>
          <pc:sldMk cId="315303450" sldId="360"/>
        </pc:sldMkLst>
      </pc:sldChg>
      <pc:sldChg chg="del">
        <pc:chgData name="Alper Öner (ETIYA)" userId="S::alper.oner@etiya.com::d8ee6dab-5ac3-45de-93da-5a1729ecc5ac" providerId="AD" clId="Web-{76D1C45F-B4AD-F1DA-F160-22A1D9F680FD}" dt="2023-08-07T17:17:03.526" v="35"/>
        <pc:sldMkLst>
          <pc:docMk/>
          <pc:sldMk cId="2216786500" sldId="361"/>
        </pc:sldMkLst>
      </pc:sldChg>
      <pc:sldChg chg="modSp add replId">
        <pc:chgData name="Alper Öner (ETIYA)" userId="S::alper.oner@etiya.com::d8ee6dab-5ac3-45de-93da-5a1729ecc5ac" providerId="AD" clId="Web-{76D1C45F-B4AD-F1DA-F160-22A1D9F680FD}" dt="2023-08-07T17:23:46.565" v="44" actId="20577"/>
        <pc:sldMkLst>
          <pc:docMk/>
          <pc:sldMk cId="802308454" sldId="378"/>
        </pc:sldMkLst>
        <pc:spChg chg="mod">
          <ac:chgData name="Alper Öner (ETIYA)" userId="S::alper.oner@etiya.com::d8ee6dab-5ac3-45de-93da-5a1729ecc5ac" providerId="AD" clId="Web-{76D1C45F-B4AD-F1DA-F160-22A1D9F680FD}" dt="2023-08-07T17:18:21.015" v="39" actId="20577"/>
          <ac:spMkLst>
            <pc:docMk/>
            <pc:sldMk cId="802308454" sldId="378"/>
            <ac:spMk id="2" creationId="{BB2EF9BC-EDFE-7DB3-0BF4-FDC6F06BF4D2}"/>
          </ac:spMkLst>
        </pc:spChg>
        <pc:spChg chg="mod">
          <ac:chgData name="Alper Öner (ETIYA)" userId="S::alper.oner@etiya.com::d8ee6dab-5ac3-45de-93da-5a1729ecc5ac" providerId="AD" clId="Web-{76D1C45F-B4AD-F1DA-F160-22A1D9F680FD}" dt="2023-08-07T17:23:46.565" v="44" actId="20577"/>
          <ac:spMkLst>
            <pc:docMk/>
            <pc:sldMk cId="802308454" sldId="378"/>
            <ac:spMk id="3" creationId="{2E2A078B-0B25-F766-642E-9D947C9B2601}"/>
          </ac:spMkLst>
        </pc:spChg>
      </pc:sldChg>
      <pc:sldChg chg="modSp add replId">
        <pc:chgData name="Alper Öner (ETIYA)" userId="S::alper.oner@etiya.com::d8ee6dab-5ac3-45de-93da-5a1729ecc5ac" providerId="AD" clId="Web-{76D1C45F-B4AD-F1DA-F160-22A1D9F680FD}" dt="2023-08-07T17:26:50.388" v="57" actId="20577"/>
        <pc:sldMkLst>
          <pc:docMk/>
          <pc:sldMk cId="1656396853" sldId="379"/>
        </pc:sldMkLst>
        <pc:spChg chg="mod">
          <ac:chgData name="Alper Öner (ETIYA)" userId="S::alper.oner@etiya.com::d8ee6dab-5ac3-45de-93da-5a1729ecc5ac" providerId="AD" clId="Web-{76D1C45F-B4AD-F1DA-F160-22A1D9F680FD}" dt="2023-08-07T17:24:33.365" v="48" actId="20577"/>
          <ac:spMkLst>
            <pc:docMk/>
            <pc:sldMk cId="1656396853" sldId="379"/>
            <ac:spMk id="2" creationId="{BB2EF9BC-EDFE-7DB3-0BF4-FDC6F06BF4D2}"/>
          </ac:spMkLst>
        </pc:spChg>
        <pc:spChg chg="mod">
          <ac:chgData name="Alper Öner (ETIYA)" userId="S::alper.oner@etiya.com::d8ee6dab-5ac3-45de-93da-5a1729ecc5ac" providerId="AD" clId="Web-{76D1C45F-B4AD-F1DA-F160-22A1D9F680FD}" dt="2023-08-07T17:26:50.388" v="57" actId="20577"/>
          <ac:spMkLst>
            <pc:docMk/>
            <pc:sldMk cId="1656396853" sldId="379"/>
            <ac:spMk id="3" creationId="{2E2A078B-0B25-F766-642E-9D947C9B2601}"/>
          </ac:spMkLst>
        </pc:spChg>
      </pc:sldChg>
      <pc:sldChg chg="modSp add ord replId">
        <pc:chgData name="Alper Öner (ETIYA)" userId="S::alper.oner@etiya.com::d8ee6dab-5ac3-45de-93da-5a1729ecc5ac" providerId="AD" clId="Web-{76D1C45F-B4AD-F1DA-F160-22A1D9F680FD}" dt="2023-08-07T18:21:17.314" v="74" actId="20577"/>
        <pc:sldMkLst>
          <pc:docMk/>
          <pc:sldMk cId="4103837729" sldId="380"/>
        </pc:sldMkLst>
        <pc:spChg chg="mod">
          <ac:chgData name="Alper Öner (ETIYA)" userId="S::alper.oner@etiya.com::d8ee6dab-5ac3-45de-93da-5a1729ecc5ac" providerId="AD" clId="Web-{76D1C45F-B4AD-F1DA-F160-22A1D9F680FD}" dt="2023-08-07T18:14:55.575" v="69" actId="20577"/>
          <ac:spMkLst>
            <pc:docMk/>
            <pc:sldMk cId="4103837729" sldId="380"/>
            <ac:spMk id="2" creationId="{BB2EF9BC-EDFE-7DB3-0BF4-FDC6F06BF4D2}"/>
          </ac:spMkLst>
        </pc:spChg>
        <pc:spChg chg="mod">
          <ac:chgData name="Alper Öner (ETIYA)" userId="S::alper.oner@etiya.com::d8ee6dab-5ac3-45de-93da-5a1729ecc5ac" providerId="AD" clId="Web-{76D1C45F-B4AD-F1DA-F160-22A1D9F680FD}" dt="2023-08-07T18:21:17.314" v="74" actId="20577"/>
          <ac:spMkLst>
            <pc:docMk/>
            <pc:sldMk cId="4103837729" sldId="380"/>
            <ac:spMk id="3" creationId="{2E2A078B-0B25-F766-642E-9D947C9B2601}"/>
          </ac:spMkLst>
        </pc:spChg>
      </pc:sldChg>
      <pc:sldChg chg="addSp delSp modSp add replId">
        <pc:chgData name="Alper Öner (ETIYA)" userId="S::alper.oner@etiya.com::d8ee6dab-5ac3-45de-93da-5a1729ecc5ac" providerId="AD" clId="Web-{76D1C45F-B4AD-F1DA-F160-22A1D9F680FD}" dt="2023-08-07T18:07:49.214" v="64" actId="1076"/>
        <pc:sldMkLst>
          <pc:docMk/>
          <pc:sldMk cId="2098800629" sldId="381"/>
        </pc:sldMkLst>
        <pc:spChg chg="del">
          <ac:chgData name="Alper Öner (ETIYA)" userId="S::alper.oner@etiya.com::d8ee6dab-5ac3-45de-93da-5a1729ecc5ac" providerId="AD" clId="Web-{76D1C45F-B4AD-F1DA-F160-22A1D9F680FD}" dt="2023-08-07T18:07:06.603" v="61"/>
          <ac:spMkLst>
            <pc:docMk/>
            <pc:sldMk cId="2098800629" sldId="381"/>
            <ac:spMk id="3" creationId="{2E2A078B-0B25-F766-642E-9D947C9B2601}"/>
          </ac:spMkLst>
        </pc:spChg>
        <pc:spChg chg="add del mod">
          <ac:chgData name="Alper Öner (ETIYA)" userId="S::alper.oner@etiya.com::d8ee6dab-5ac3-45de-93da-5a1729ecc5ac" providerId="AD" clId="Web-{76D1C45F-B4AD-F1DA-F160-22A1D9F680FD}" dt="2023-08-07T18:07:38.229" v="62"/>
          <ac:spMkLst>
            <pc:docMk/>
            <pc:sldMk cId="2098800629" sldId="381"/>
            <ac:spMk id="6" creationId="{E6B1740B-2B2A-85AC-9507-4CC0FF44F654}"/>
          </ac:spMkLst>
        </pc:spChg>
        <pc:picChg chg="add mod ord">
          <ac:chgData name="Alper Öner (ETIYA)" userId="S::alper.oner@etiya.com::d8ee6dab-5ac3-45de-93da-5a1729ecc5ac" providerId="AD" clId="Web-{76D1C45F-B4AD-F1DA-F160-22A1D9F680FD}" dt="2023-08-07T18:07:49.214" v="64" actId="1076"/>
          <ac:picMkLst>
            <pc:docMk/>
            <pc:sldMk cId="2098800629" sldId="381"/>
            <ac:picMk id="7" creationId="{EE1EC545-0DBE-8CCA-2BEA-7FB06F7B313B}"/>
          </ac:picMkLst>
        </pc:picChg>
      </pc:sldChg>
      <pc:sldChg chg="addSp delSp modSp add mod replId setBg">
        <pc:chgData name="Alper Öner (ETIYA)" userId="S::alper.oner@etiya.com::d8ee6dab-5ac3-45de-93da-5a1729ecc5ac" providerId="AD" clId="Web-{76D1C45F-B4AD-F1DA-F160-22A1D9F680FD}" dt="2023-08-07T18:26:41.986" v="100" actId="1076"/>
        <pc:sldMkLst>
          <pc:docMk/>
          <pc:sldMk cId="3158555455" sldId="382"/>
        </pc:sldMkLst>
        <pc:spChg chg="mod">
          <ac:chgData name="Alper Öner (ETIYA)" userId="S::alper.oner@etiya.com::d8ee6dab-5ac3-45de-93da-5a1729ecc5ac" providerId="AD" clId="Web-{76D1C45F-B4AD-F1DA-F160-22A1D9F680FD}" dt="2023-08-07T18:26:34.564" v="98"/>
          <ac:spMkLst>
            <pc:docMk/>
            <pc:sldMk cId="3158555455" sldId="382"/>
            <ac:spMk id="2" creationId="{BB2EF9BC-EDFE-7DB3-0BF4-FDC6F06BF4D2}"/>
          </ac:spMkLst>
        </pc:spChg>
        <pc:spChg chg="add del mod">
          <ac:chgData name="Alper Öner (ETIYA)" userId="S::alper.oner@etiya.com::d8ee6dab-5ac3-45de-93da-5a1729ecc5ac" providerId="AD" clId="Web-{76D1C45F-B4AD-F1DA-F160-22A1D9F680FD}" dt="2023-08-07T18:26:27.267" v="97"/>
          <ac:spMkLst>
            <pc:docMk/>
            <pc:sldMk cId="3158555455" sldId="382"/>
            <ac:spMk id="4" creationId="{CA9B8FFA-3290-7BE6-B519-B1DB63E0232E}"/>
          </ac:spMkLst>
        </pc:spChg>
        <pc:spChg chg="mod ord">
          <ac:chgData name="Alper Öner (ETIYA)" userId="S::alper.oner@etiya.com::d8ee6dab-5ac3-45de-93da-5a1729ecc5ac" providerId="AD" clId="Web-{76D1C45F-B4AD-F1DA-F160-22A1D9F680FD}" dt="2023-08-07T18:26:34.564" v="98"/>
          <ac:spMkLst>
            <pc:docMk/>
            <pc:sldMk cId="3158555455" sldId="382"/>
            <ac:spMk id="5" creationId="{D8DE6C8F-3552-B6C7-9D35-396F12F790F7}"/>
          </ac:spMkLst>
        </pc:spChg>
        <pc:spChg chg="add">
          <ac:chgData name="Alper Öner (ETIYA)" userId="S::alper.oner@etiya.com::d8ee6dab-5ac3-45de-93da-5a1729ecc5ac" providerId="AD" clId="Web-{76D1C45F-B4AD-F1DA-F160-22A1D9F680FD}" dt="2023-08-07T18:26:34.564" v="98"/>
          <ac:spMkLst>
            <pc:docMk/>
            <pc:sldMk cId="3158555455" sldId="382"/>
            <ac:spMk id="10" creationId="{961AEE4D-EA54-02BF-B2B7-32BFAAA91BDB}"/>
          </ac:spMkLst>
        </pc:spChg>
        <pc:spChg chg="add">
          <ac:chgData name="Alper Öner (ETIYA)" userId="S::alper.oner@etiya.com::d8ee6dab-5ac3-45de-93da-5a1729ecc5ac" providerId="AD" clId="Web-{76D1C45F-B4AD-F1DA-F160-22A1D9F680FD}" dt="2023-08-07T18:26:34.564" v="98"/>
          <ac:spMkLst>
            <pc:docMk/>
            <pc:sldMk cId="3158555455" sldId="382"/>
            <ac:spMk id="13" creationId="{2B97F24A-32CE-4C1C-A50D-3016B394DCFB}"/>
          </ac:spMkLst>
        </pc:spChg>
        <pc:spChg chg="add">
          <ac:chgData name="Alper Öner (ETIYA)" userId="S::alper.oner@etiya.com::d8ee6dab-5ac3-45de-93da-5a1729ecc5ac" providerId="AD" clId="Web-{76D1C45F-B4AD-F1DA-F160-22A1D9F680FD}" dt="2023-08-07T18:26:34.564" v="98"/>
          <ac:spMkLst>
            <pc:docMk/>
            <pc:sldMk cId="3158555455" sldId="382"/>
            <ac:spMk id="15" creationId="{CD8B4F24-440B-49E9-B85D-733523DC064B}"/>
          </ac:spMkLst>
        </pc:spChg>
        <pc:picChg chg="add mod ord">
          <ac:chgData name="Alper Öner (ETIYA)" userId="S::alper.oner@etiya.com::d8ee6dab-5ac3-45de-93da-5a1729ecc5ac" providerId="AD" clId="Web-{76D1C45F-B4AD-F1DA-F160-22A1D9F680FD}" dt="2023-08-07T18:26:41.986" v="100" actId="1076"/>
          <ac:picMkLst>
            <pc:docMk/>
            <pc:sldMk cId="3158555455" sldId="382"/>
            <ac:picMk id="6" creationId="{6E1C1323-DA87-1003-37AD-5F96C3F21406}"/>
          </ac:picMkLst>
        </pc:picChg>
        <pc:picChg chg="del">
          <ac:chgData name="Alper Öner (ETIYA)" userId="S::alper.oner@etiya.com::d8ee6dab-5ac3-45de-93da-5a1729ecc5ac" providerId="AD" clId="Web-{76D1C45F-B4AD-F1DA-F160-22A1D9F680FD}" dt="2023-08-07T18:26:21.860" v="96"/>
          <ac:picMkLst>
            <pc:docMk/>
            <pc:sldMk cId="3158555455" sldId="382"/>
            <ac:picMk id="7" creationId="{EE1EC545-0DBE-8CCA-2BEA-7FB06F7B313B}"/>
          </ac:picMkLst>
        </pc:picChg>
      </pc:sldChg>
      <pc:sldChg chg="add replId">
        <pc:chgData name="Alper Öner (ETIYA)" userId="S::alper.oner@etiya.com::d8ee6dab-5ac3-45de-93da-5a1729ecc5ac" providerId="AD" clId="Web-{76D1C45F-B4AD-F1DA-F160-22A1D9F680FD}" dt="2023-08-07T18:14:24.934" v="66"/>
        <pc:sldMkLst>
          <pc:docMk/>
          <pc:sldMk cId="683746217" sldId="383"/>
        </pc:sldMkLst>
      </pc:sldChg>
      <pc:sldChg chg="modSp add replId">
        <pc:chgData name="Alper Öner (ETIYA)" userId="S::alper.oner@etiya.com::d8ee6dab-5ac3-45de-93da-5a1729ecc5ac" providerId="AD" clId="Web-{76D1C45F-B4AD-F1DA-F160-22A1D9F680FD}" dt="2023-08-07T18:26:19.860" v="95" actId="20577"/>
        <pc:sldMkLst>
          <pc:docMk/>
          <pc:sldMk cId="2303145440" sldId="384"/>
        </pc:sldMkLst>
        <pc:spChg chg="mod">
          <ac:chgData name="Alper Öner (ETIYA)" userId="S::alper.oner@etiya.com::d8ee6dab-5ac3-45de-93da-5a1729ecc5ac" providerId="AD" clId="Web-{76D1C45F-B4AD-F1DA-F160-22A1D9F680FD}" dt="2023-08-07T18:21:31.424" v="77" actId="20577"/>
          <ac:spMkLst>
            <pc:docMk/>
            <pc:sldMk cId="2303145440" sldId="384"/>
            <ac:spMk id="2" creationId="{BB2EF9BC-EDFE-7DB3-0BF4-FDC6F06BF4D2}"/>
          </ac:spMkLst>
        </pc:spChg>
        <pc:spChg chg="mod">
          <ac:chgData name="Alper Öner (ETIYA)" userId="S::alper.oner@etiya.com::d8ee6dab-5ac3-45de-93da-5a1729ecc5ac" providerId="AD" clId="Web-{76D1C45F-B4AD-F1DA-F160-22A1D9F680FD}" dt="2023-08-07T18:26:19.860" v="95" actId="20577"/>
          <ac:spMkLst>
            <pc:docMk/>
            <pc:sldMk cId="2303145440" sldId="384"/>
            <ac:spMk id="3" creationId="{2E2A078B-0B25-F766-642E-9D947C9B2601}"/>
          </ac:spMkLst>
        </pc:spChg>
      </pc:sldChg>
      <pc:sldChg chg="add del replId">
        <pc:chgData name="Alper Öner (ETIYA)" userId="S::alper.oner@etiya.com::d8ee6dab-5ac3-45de-93da-5a1729ecc5ac" providerId="AD" clId="Web-{76D1C45F-B4AD-F1DA-F160-22A1D9F680FD}" dt="2023-08-07T18:27:06.503" v="102"/>
        <pc:sldMkLst>
          <pc:docMk/>
          <pc:sldMk cId="2334555357" sldId="385"/>
        </pc:sldMkLst>
      </pc:sldChg>
      <pc:sldChg chg="addSp delSp modSp add mod ord replId setBg">
        <pc:chgData name="Alper Öner (ETIYA)" userId="S::alper.oner@etiya.com::d8ee6dab-5ac3-45de-93da-5a1729ecc5ac" providerId="AD" clId="Web-{76D1C45F-B4AD-F1DA-F160-22A1D9F680FD}" dt="2023-08-07T18:28:55.964" v="121" actId="1076"/>
        <pc:sldMkLst>
          <pc:docMk/>
          <pc:sldMk cId="4254158765" sldId="385"/>
        </pc:sldMkLst>
        <pc:spChg chg="mod">
          <ac:chgData name="Alper Öner (ETIYA)" userId="S::alper.oner@etiya.com::d8ee6dab-5ac3-45de-93da-5a1729ecc5ac" providerId="AD" clId="Web-{76D1C45F-B4AD-F1DA-F160-22A1D9F680FD}" dt="2023-08-07T18:28:39.759" v="116"/>
          <ac:spMkLst>
            <pc:docMk/>
            <pc:sldMk cId="4254158765" sldId="385"/>
            <ac:spMk id="2" creationId="{BB2EF9BC-EDFE-7DB3-0BF4-FDC6F06BF4D2}"/>
          </ac:spMkLst>
        </pc:spChg>
        <pc:spChg chg="add del mod">
          <ac:chgData name="Alper Öner (ETIYA)" userId="S::alper.oner@etiya.com::d8ee6dab-5ac3-45de-93da-5a1729ecc5ac" providerId="AD" clId="Web-{76D1C45F-B4AD-F1DA-F160-22A1D9F680FD}" dt="2023-08-07T18:27:48.988" v="108"/>
          <ac:spMkLst>
            <pc:docMk/>
            <pc:sldMk cId="4254158765" sldId="385"/>
            <ac:spMk id="4" creationId="{7E05B41B-980D-946E-CC2E-93FC358BAD55}"/>
          </ac:spMkLst>
        </pc:spChg>
        <pc:spChg chg="mod ord">
          <ac:chgData name="Alper Öner (ETIYA)" userId="S::alper.oner@etiya.com::d8ee6dab-5ac3-45de-93da-5a1729ecc5ac" providerId="AD" clId="Web-{76D1C45F-B4AD-F1DA-F160-22A1D9F680FD}" dt="2023-08-07T18:28:39.759" v="116"/>
          <ac:spMkLst>
            <pc:docMk/>
            <pc:sldMk cId="4254158765" sldId="385"/>
            <ac:spMk id="5" creationId="{D8DE6C8F-3552-B6C7-9D35-396F12F790F7}"/>
          </ac:spMkLst>
        </pc:spChg>
        <pc:spChg chg="add del">
          <ac:chgData name="Alper Öner (ETIYA)" userId="S::alper.oner@etiya.com::d8ee6dab-5ac3-45de-93da-5a1729ecc5ac" providerId="AD" clId="Web-{76D1C45F-B4AD-F1DA-F160-22A1D9F680FD}" dt="2023-08-07T18:28:39.759" v="117"/>
          <ac:spMkLst>
            <pc:docMk/>
            <pc:sldMk cId="4254158765" sldId="385"/>
            <ac:spMk id="8" creationId="{D12DDE76-C203-4047-9998-63900085B5E8}"/>
          </ac:spMkLst>
        </pc:spChg>
        <pc:spChg chg="add del">
          <ac:chgData name="Alper Öner (ETIYA)" userId="S::alper.oner@etiya.com::d8ee6dab-5ac3-45de-93da-5a1729ecc5ac" providerId="AD" clId="Web-{76D1C45F-B4AD-F1DA-F160-22A1D9F680FD}" dt="2023-08-07T18:28:06.926" v="110"/>
          <ac:spMkLst>
            <pc:docMk/>
            <pc:sldMk cId="4254158765" sldId="385"/>
            <ac:spMk id="10" creationId="{90C9E926-ADDD-ECE3-08DE-0C5591C80812}"/>
          </ac:spMkLst>
        </pc:spChg>
        <pc:spChg chg="add del">
          <ac:chgData name="Alper Öner (ETIYA)" userId="S::alper.oner@etiya.com::d8ee6dab-5ac3-45de-93da-5a1729ecc5ac" providerId="AD" clId="Web-{76D1C45F-B4AD-F1DA-F160-22A1D9F680FD}" dt="2023-08-07T18:28:09.614" v="112"/>
          <ac:spMkLst>
            <pc:docMk/>
            <pc:sldMk cId="4254158765" sldId="385"/>
            <ac:spMk id="11" creationId="{D4771268-CB57-404A-9271-370EB28F6090}"/>
          </ac:spMkLst>
        </pc:spChg>
        <pc:spChg chg="add del">
          <ac:chgData name="Alper Öner (ETIYA)" userId="S::alper.oner@etiya.com::d8ee6dab-5ac3-45de-93da-5a1729ecc5ac" providerId="AD" clId="Web-{76D1C45F-B4AD-F1DA-F160-22A1D9F680FD}" dt="2023-08-07T18:28:39.759" v="116"/>
          <ac:spMkLst>
            <pc:docMk/>
            <pc:sldMk cId="4254158765" sldId="385"/>
            <ac:spMk id="12" creationId="{EBF0B8FC-382F-DC07-8944-F1151528D114}"/>
          </ac:spMkLst>
        </pc:spChg>
        <pc:spChg chg="add">
          <ac:chgData name="Alper Öner (ETIYA)" userId="S::alper.oner@etiya.com::d8ee6dab-5ac3-45de-93da-5a1729ecc5ac" providerId="AD" clId="Web-{76D1C45F-B4AD-F1DA-F160-22A1D9F680FD}" dt="2023-08-07T18:28:39.759" v="117"/>
          <ac:spMkLst>
            <pc:docMk/>
            <pc:sldMk cId="4254158765" sldId="385"/>
            <ac:spMk id="13" creationId="{D12DDE76-C203-4047-9998-63900085B5E8}"/>
          </ac:spMkLst>
        </pc:spChg>
        <pc:spChg chg="add del">
          <ac:chgData name="Alper Öner (ETIYA)" userId="S::alper.oner@etiya.com::d8ee6dab-5ac3-45de-93da-5a1729ecc5ac" providerId="AD" clId="Web-{76D1C45F-B4AD-F1DA-F160-22A1D9F680FD}" dt="2023-08-07T18:28:39.759" v="116"/>
          <ac:spMkLst>
            <pc:docMk/>
            <pc:sldMk cId="4254158765" sldId="385"/>
            <ac:spMk id="15" creationId="{058A14AF-9FB5-4CC7-BA35-E8E85D3EDF0E}"/>
          </ac:spMkLst>
        </pc:spChg>
        <pc:spChg chg="add del">
          <ac:chgData name="Alper Öner (ETIYA)" userId="S::alper.oner@etiya.com::d8ee6dab-5ac3-45de-93da-5a1729ecc5ac" providerId="AD" clId="Web-{76D1C45F-B4AD-F1DA-F160-22A1D9F680FD}" dt="2023-08-07T18:28:39.759" v="116"/>
          <ac:spMkLst>
            <pc:docMk/>
            <pc:sldMk cId="4254158765" sldId="385"/>
            <ac:spMk id="17" creationId="{3A9A4357-BD1D-4622-A4FE-766E6AB8DE84}"/>
          </ac:spMkLst>
        </pc:spChg>
        <pc:spChg chg="add del">
          <ac:chgData name="Alper Öner (ETIYA)" userId="S::alper.oner@etiya.com::d8ee6dab-5ac3-45de-93da-5a1729ecc5ac" providerId="AD" clId="Web-{76D1C45F-B4AD-F1DA-F160-22A1D9F680FD}" dt="2023-08-07T18:28:39.759" v="116"/>
          <ac:spMkLst>
            <pc:docMk/>
            <pc:sldMk cId="4254158765" sldId="385"/>
            <ac:spMk id="19" creationId="{E659831F-0D9A-4C63-9EBB-8435B85A440F}"/>
          </ac:spMkLst>
        </pc:spChg>
        <pc:spChg chg="add del">
          <ac:chgData name="Alper Öner (ETIYA)" userId="S::alper.oner@etiya.com::d8ee6dab-5ac3-45de-93da-5a1729ecc5ac" providerId="AD" clId="Web-{76D1C45F-B4AD-F1DA-F160-22A1D9F680FD}" dt="2023-08-07T18:28:39.759" v="116"/>
          <ac:spMkLst>
            <pc:docMk/>
            <pc:sldMk cId="4254158765" sldId="385"/>
            <ac:spMk id="21" creationId="{E6995CE5-F890-4ABA-82A2-26507CE8D2A3}"/>
          </ac:spMkLst>
        </pc:spChg>
        <pc:picChg chg="add mod ord">
          <ac:chgData name="Alper Öner (ETIYA)" userId="S::alper.oner@etiya.com::d8ee6dab-5ac3-45de-93da-5a1729ecc5ac" providerId="AD" clId="Web-{76D1C45F-B4AD-F1DA-F160-22A1D9F680FD}" dt="2023-08-07T18:28:55.964" v="121" actId="1076"/>
          <ac:picMkLst>
            <pc:docMk/>
            <pc:sldMk cId="4254158765" sldId="385"/>
            <ac:picMk id="6" creationId="{469D26BC-DFE0-81DE-F38D-1EB1C9BEDF46}"/>
          </ac:picMkLst>
        </pc:picChg>
        <pc:picChg chg="del">
          <ac:chgData name="Alper Öner (ETIYA)" userId="S::alper.oner@etiya.com::d8ee6dab-5ac3-45de-93da-5a1729ecc5ac" providerId="AD" clId="Web-{76D1C45F-B4AD-F1DA-F160-22A1D9F680FD}" dt="2023-08-07T18:27:44.019" v="107"/>
          <ac:picMkLst>
            <pc:docMk/>
            <pc:sldMk cId="4254158765" sldId="385"/>
            <ac:picMk id="7" creationId="{EE1EC545-0DBE-8CCA-2BEA-7FB06F7B313B}"/>
          </ac:picMkLst>
        </pc:picChg>
      </pc:sldChg>
      <pc:sldChg chg="modSp add ord replId">
        <pc:chgData name="Alper Öner (ETIYA)" userId="S::alper.oner@etiya.com::d8ee6dab-5ac3-45de-93da-5a1729ecc5ac" providerId="AD" clId="Web-{76D1C45F-B4AD-F1DA-F160-22A1D9F680FD}" dt="2023-08-07T18:37:53.749" v="137" actId="20577"/>
        <pc:sldMkLst>
          <pc:docMk/>
          <pc:sldMk cId="2009766832" sldId="386"/>
        </pc:sldMkLst>
        <pc:spChg chg="mod">
          <ac:chgData name="Alper Öner (ETIYA)" userId="S::alper.oner@etiya.com::d8ee6dab-5ac3-45de-93da-5a1729ecc5ac" providerId="AD" clId="Web-{76D1C45F-B4AD-F1DA-F160-22A1D9F680FD}" dt="2023-08-07T18:35:07.447" v="126" actId="20577"/>
          <ac:spMkLst>
            <pc:docMk/>
            <pc:sldMk cId="2009766832" sldId="386"/>
            <ac:spMk id="2" creationId="{BB2EF9BC-EDFE-7DB3-0BF4-FDC6F06BF4D2}"/>
          </ac:spMkLst>
        </pc:spChg>
        <pc:spChg chg="mod">
          <ac:chgData name="Alper Öner (ETIYA)" userId="S::alper.oner@etiya.com::d8ee6dab-5ac3-45de-93da-5a1729ecc5ac" providerId="AD" clId="Web-{76D1C45F-B4AD-F1DA-F160-22A1D9F680FD}" dt="2023-08-07T18:37:53.749" v="137" actId="20577"/>
          <ac:spMkLst>
            <pc:docMk/>
            <pc:sldMk cId="2009766832" sldId="386"/>
            <ac:spMk id="3" creationId="{2E2A078B-0B25-F766-642E-9D947C9B2601}"/>
          </ac:spMkLst>
        </pc:spChg>
      </pc:sldChg>
      <pc:sldChg chg="add del replId">
        <pc:chgData name="Alper Öner (ETIYA)" userId="S::alper.oner@etiya.com::d8ee6dab-5ac3-45de-93da-5a1729ecc5ac" providerId="AD" clId="Web-{76D1C45F-B4AD-F1DA-F160-22A1D9F680FD}" dt="2023-08-07T18:38:00.722" v="139"/>
        <pc:sldMkLst>
          <pc:docMk/>
          <pc:sldMk cId="501916283" sldId="387"/>
        </pc:sldMkLst>
      </pc:sldChg>
      <pc:sldChg chg="modSp add replId">
        <pc:chgData name="Alper Öner (ETIYA)" userId="S::alper.oner@etiya.com::d8ee6dab-5ac3-45de-93da-5a1729ecc5ac" providerId="AD" clId="Web-{76D1C45F-B4AD-F1DA-F160-22A1D9F680FD}" dt="2023-08-07T18:42:38.637" v="190" actId="20577"/>
        <pc:sldMkLst>
          <pc:docMk/>
          <pc:sldMk cId="879045240" sldId="387"/>
        </pc:sldMkLst>
        <pc:spChg chg="mod">
          <ac:chgData name="Alper Öner (ETIYA)" userId="S::alper.oner@etiya.com::d8ee6dab-5ac3-45de-93da-5a1729ecc5ac" providerId="AD" clId="Web-{76D1C45F-B4AD-F1DA-F160-22A1D9F680FD}" dt="2023-08-07T18:41:11.838" v="156" actId="20577"/>
          <ac:spMkLst>
            <pc:docMk/>
            <pc:sldMk cId="879045240" sldId="387"/>
            <ac:spMk id="2" creationId="{BB2EF9BC-EDFE-7DB3-0BF4-FDC6F06BF4D2}"/>
          </ac:spMkLst>
        </pc:spChg>
        <pc:spChg chg="mod">
          <ac:chgData name="Alper Öner (ETIYA)" userId="S::alper.oner@etiya.com::d8ee6dab-5ac3-45de-93da-5a1729ecc5ac" providerId="AD" clId="Web-{76D1C45F-B4AD-F1DA-F160-22A1D9F680FD}" dt="2023-08-07T18:42:38.637" v="190" actId="20577"/>
          <ac:spMkLst>
            <pc:docMk/>
            <pc:sldMk cId="879045240" sldId="387"/>
            <ac:spMk id="3" creationId="{2E2A078B-0B25-F766-642E-9D947C9B2601}"/>
          </ac:spMkLst>
        </pc:spChg>
      </pc:sldChg>
      <pc:sldChg chg="addSp delSp modSp add mod replId setBg">
        <pc:chgData name="Alper Öner (ETIYA)" userId="S::alper.oner@etiya.com::d8ee6dab-5ac3-45de-93da-5a1729ecc5ac" providerId="AD" clId="Web-{76D1C45F-B4AD-F1DA-F160-22A1D9F680FD}" dt="2023-08-07T18:38:41.317" v="154" actId="1076"/>
        <pc:sldMkLst>
          <pc:docMk/>
          <pc:sldMk cId="462216315" sldId="388"/>
        </pc:sldMkLst>
        <pc:spChg chg="mod">
          <ac:chgData name="Alper Öner (ETIYA)" userId="S::alper.oner@etiya.com::d8ee6dab-5ac3-45de-93da-5a1729ecc5ac" providerId="AD" clId="Web-{76D1C45F-B4AD-F1DA-F160-22A1D9F680FD}" dt="2023-08-07T18:38:30.411" v="151"/>
          <ac:spMkLst>
            <pc:docMk/>
            <pc:sldMk cId="462216315" sldId="388"/>
            <ac:spMk id="2" creationId="{BB2EF9BC-EDFE-7DB3-0BF4-FDC6F06BF4D2}"/>
          </ac:spMkLst>
        </pc:spChg>
        <pc:spChg chg="del mod">
          <ac:chgData name="Alper Öner (ETIYA)" userId="S::alper.oner@etiya.com::d8ee6dab-5ac3-45de-93da-5a1729ecc5ac" providerId="AD" clId="Web-{76D1C45F-B4AD-F1DA-F160-22A1D9F680FD}" dt="2023-08-07T18:38:12.004" v="144"/>
          <ac:spMkLst>
            <pc:docMk/>
            <pc:sldMk cId="462216315" sldId="388"/>
            <ac:spMk id="3" creationId="{2E2A078B-0B25-F766-642E-9D947C9B2601}"/>
          </ac:spMkLst>
        </pc:spChg>
        <pc:spChg chg="mod ord">
          <ac:chgData name="Alper Öner (ETIYA)" userId="S::alper.oner@etiya.com::d8ee6dab-5ac3-45de-93da-5a1729ecc5ac" providerId="AD" clId="Web-{76D1C45F-B4AD-F1DA-F160-22A1D9F680FD}" dt="2023-08-07T18:38:30.411" v="151"/>
          <ac:spMkLst>
            <pc:docMk/>
            <pc:sldMk cId="462216315" sldId="388"/>
            <ac:spMk id="5" creationId="{D8DE6C8F-3552-B6C7-9D35-396F12F790F7}"/>
          </ac:spMkLst>
        </pc:spChg>
        <pc:spChg chg="add del mod">
          <ac:chgData name="Alper Öner (ETIYA)" userId="S::alper.oner@etiya.com::d8ee6dab-5ac3-45de-93da-5a1729ecc5ac" providerId="AD" clId="Web-{76D1C45F-B4AD-F1DA-F160-22A1D9F680FD}" dt="2023-08-07T18:38:15.926" v="145"/>
          <ac:spMkLst>
            <pc:docMk/>
            <pc:sldMk cId="462216315" sldId="388"/>
            <ac:spMk id="6" creationId="{24F2A892-6E1B-C5DD-8AD5-B03301D94FBF}"/>
          </ac:spMkLst>
        </pc:spChg>
        <pc:spChg chg="add">
          <ac:chgData name="Alper Öner (ETIYA)" userId="S::alper.oner@etiya.com::d8ee6dab-5ac3-45de-93da-5a1729ecc5ac" providerId="AD" clId="Web-{76D1C45F-B4AD-F1DA-F160-22A1D9F680FD}" dt="2023-08-07T18:38:30.411" v="151"/>
          <ac:spMkLst>
            <pc:docMk/>
            <pc:sldMk cId="462216315" sldId="388"/>
            <ac:spMk id="12" creationId="{A4AC5506-6312-4701-8D3C-40187889A947}"/>
          </ac:spMkLst>
        </pc:spChg>
        <pc:picChg chg="add mod ord">
          <ac:chgData name="Alper Öner (ETIYA)" userId="S::alper.oner@etiya.com::d8ee6dab-5ac3-45de-93da-5a1729ecc5ac" providerId="AD" clId="Web-{76D1C45F-B4AD-F1DA-F160-22A1D9F680FD}" dt="2023-08-07T18:38:41.317" v="154" actId="1076"/>
          <ac:picMkLst>
            <pc:docMk/>
            <pc:sldMk cId="462216315" sldId="388"/>
            <ac:picMk id="7" creationId="{C2752F0E-841C-D36F-97BA-3EDB8C5A0C43}"/>
          </ac:picMkLst>
        </pc:picChg>
      </pc:sldChg>
      <pc:sldChg chg="modSp add replId">
        <pc:chgData name="Alper Öner (ETIYA)" userId="S::alper.oner@etiya.com::d8ee6dab-5ac3-45de-93da-5a1729ecc5ac" providerId="AD" clId="Web-{76D1C45F-B4AD-F1DA-F160-22A1D9F680FD}" dt="2023-08-07T18:46:17.660" v="226" actId="20577"/>
        <pc:sldMkLst>
          <pc:docMk/>
          <pc:sldMk cId="2688418972" sldId="389"/>
        </pc:sldMkLst>
        <pc:spChg chg="mod">
          <ac:chgData name="Alper Öner (ETIYA)" userId="S::alper.oner@etiya.com::d8ee6dab-5ac3-45de-93da-5a1729ecc5ac" providerId="AD" clId="Web-{76D1C45F-B4AD-F1DA-F160-22A1D9F680FD}" dt="2023-08-07T18:45:32.721" v="193" actId="20577"/>
          <ac:spMkLst>
            <pc:docMk/>
            <pc:sldMk cId="2688418972" sldId="389"/>
            <ac:spMk id="2" creationId="{BB2EF9BC-EDFE-7DB3-0BF4-FDC6F06BF4D2}"/>
          </ac:spMkLst>
        </pc:spChg>
        <pc:spChg chg="mod">
          <ac:chgData name="Alper Öner (ETIYA)" userId="S::alper.oner@etiya.com::d8ee6dab-5ac3-45de-93da-5a1729ecc5ac" providerId="AD" clId="Web-{76D1C45F-B4AD-F1DA-F160-22A1D9F680FD}" dt="2023-08-07T18:46:17.660" v="226" actId="20577"/>
          <ac:spMkLst>
            <pc:docMk/>
            <pc:sldMk cId="2688418972" sldId="389"/>
            <ac:spMk id="3" creationId="{2E2A078B-0B25-F766-642E-9D947C9B2601}"/>
          </ac:spMkLst>
        </pc:spChg>
      </pc:sldChg>
      <pc:sldChg chg="modSp add ord replId">
        <pc:chgData name="Alper Öner (ETIYA)" userId="S::alper.oner@etiya.com::d8ee6dab-5ac3-45de-93da-5a1729ecc5ac" providerId="AD" clId="Web-{76D1C45F-B4AD-F1DA-F160-22A1D9F680FD}" dt="2023-08-07T18:50:29.934" v="252" actId="20577"/>
        <pc:sldMkLst>
          <pc:docMk/>
          <pc:sldMk cId="4137237404" sldId="390"/>
        </pc:sldMkLst>
        <pc:spChg chg="mod">
          <ac:chgData name="Alper Öner (ETIYA)" userId="S::alper.oner@etiya.com::d8ee6dab-5ac3-45de-93da-5a1729ecc5ac" providerId="AD" clId="Web-{76D1C45F-B4AD-F1DA-F160-22A1D9F680FD}" dt="2023-08-07T18:47:15.225" v="230" actId="20577"/>
          <ac:spMkLst>
            <pc:docMk/>
            <pc:sldMk cId="4137237404" sldId="390"/>
            <ac:spMk id="2" creationId="{BB2EF9BC-EDFE-7DB3-0BF4-FDC6F06BF4D2}"/>
          </ac:spMkLst>
        </pc:spChg>
        <pc:spChg chg="mod">
          <ac:chgData name="Alper Öner (ETIYA)" userId="S::alper.oner@etiya.com::d8ee6dab-5ac3-45de-93da-5a1729ecc5ac" providerId="AD" clId="Web-{76D1C45F-B4AD-F1DA-F160-22A1D9F680FD}" dt="2023-08-07T18:50:29.934" v="252" actId="20577"/>
          <ac:spMkLst>
            <pc:docMk/>
            <pc:sldMk cId="4137237404" sldId="390"/>
            <ac:spMk id="3" creationId="{2E2A078B-0B25-F766-642E-9D947C9B2601}"/>
          </ac:spMkLst>
        </pc:spChg>
      </pc:sldChg>
      <pc:sldChg chg="addSp delSp modSp add replId">
        <pc:chgData name="Alper Öner (ETIYA)" userId="S::alper.oner@etiya.com::d8ee6dab-5ac3-45de-93da-5a1729ecc5ac" providerId="AD" clId="Web-{76D1C45F-B4AD-F1DA-F160-22A1D9F680FD}" dt="2023-08-08T08:05:38.158" v="263" actId="1076"/>
        <pc:sldMkLst>
          <pc:docMk/>
          <pc:sldMk cId="2038297441" sldId="391"/>
        </pc:sldMkLst>
        <pc:spChg chg="mod">
          <ac:chgData name="Alper Öner (ETIYA)" userId="S::alper.oner@etiya.com::d8ee6dab-5ac3-45de-93da-5a1729ecc5ac" providerId="AD" clId="Web-{76D1C45F-B4AD-F1DA-F160-22A1D9F680FD}" dt="2023-08-08T08:04:57.032" v="255" actId="20577"/>
          <ac:spMkLst>
            <pc:docMk/>
            <pc:sldMk cId="2038297441" sldId="391"/>
            <ac:spMk id="2" creationId="{BB2EF9BC-EDFE-7DB3-0BF4-FDC6F06BF4D2}"/>
          </ac:spMkLst>
        </pc:spChg>
        <pc:spChg chg="del">
          <ac:chgData name="Alper Öner (ETIYA)" userId="S::alper.oner@etiya.com::d8ee6dab-5ac3-45de-93da-5a1729ecc5ac" providerId="AD" clId="Web-{76D1C45F-B4AD-F1DA-F160-22A1D9F680FD}" dt="2023-08-08T08:04:59.408" v="256"/>
          <ac:spMkLst>
            <pc:docMk/>
            <pc:sldMk cId="2038297441" sldId="391"/>
            <ac:spMk id="3" creationId="{2E2A078B-0B25-F766-642E-9D947C9B2601}"/>
          </ac:spMkLst>
        </pc:spChg>
        <pc:spChg chg="add del mod">
          <ac:chgData name="Alper Öner (ETIYA)" userId="S::alper.oner@etiya.com::d8ee6dab-5ac3-45de-93da-5a1729ecc5ac" providerId="AD" clId="Web-{76D1C45F-B4AD-F1DA-F160-22A1D9F680FD}" dt="2023-08-08T08:05:03.408" v="257"/>
          <ac:spMkLst>
            <pc:docMk/>
            <pc:sldMk cId="2038297441" sldId="391"/>
            <ac:spMk id="6" creationId="{45C6DC9C-73F5-F7B7-7786-97EA2831F324}"/>
          </ac:spMkLst>
        </pc:spChg>
        <pc:picChg chg="add mod ord">
          <ac:chgData name="Alper Öner (ETIYA)" userId="S::alper.oner@etiya.com::d8ee6dab-5ac3-45de-93da-5a1729ecc5ac" providerId="AD" clId="Web-{76D1C45F-B4AD-F1DA-F160-22A1D9F680FD}" dt="2023-08-08T08:05:38.158" v="263" actId="1076"/>
          <ac:picMkLst>
            <pc:docMk/>
            <pc:sldMk cId="2038297441" sldId="391"/>
            <ac:picMk id="7" creationId="{804451DA-C6BA-C3BB-AEBC-1565E10BF8F9}"/>
          </ac:picMkLst>
        </pc:picChg>
      </pc:sldChg>
      <pc:sldChg chg="addSp delSp modSp add replId">
        <pc:chgData name="Alper Öner (ETIYA)" userId="S::alper.oner@etiya.com::d8ee6dab-5ac3-45de-93da-5a1729ecc5ac" providerId="AD" clId="Web-{76D1C45F-B4AD-F1DA-F160-22A1D9F680FD}" dt="2023-08-08T08:09:27.617" v="277" actId="20577"/>
        <pc:sldMkLst>
          <pc:docMk/>
          <pc:sldMk cId="972974163" sldId="392"/>
        </pc:sldMkLst>
        <pc:spChg chg="add mod">
          <ac:chgData name="Alper Öner (ETIYA)" userId="S::alper.oner@etiya.com::d8ee6dab-5ac3-45de-93da-5a1729ecc5ac" providerId="AD" clId="Web-{76D1C45F-B4AD-F1DA-F160-22A1D9F680FD}" dt="2023-08-08T08:09:27.617" v="277" actId="20577"/>
          <ac:spMkLst>
            <pc:docMk/>
            <pc:sldMk cId="972974163" sldId="392"/>
            <ac:spMk id="4" creationId="{9F3BBE5A-FB5D-BCAA-6F66-8296490F6FE1}"/>
          </ac:spMkLst>
        </pc:spChg>
        <pc:picChg chg="del">
          <ac:chgData name="Alper Öner (ETIYA)" userId="S::alper.oner@etiya.com::d8ee6dab-5ac3-45de-93da-5a1729ecc5ac" providerId="AD" clId="Web-{76D1C45F-B4AD-F1DA-F160-22A1D9F680FD}" dt="2023-08-08T08:08:42.600" v="265"/>
          <ac:picMkLst>
            <pc:docMk/>
            <pc:sldMk cId="972974163" sldId="392"/>
            <ac:picMk id="7" creationId="{804451DA-C6BA-C3BB-AEBC-1565E10BF8F9}"/>
          </ac:picMkLst>
        </pc:picChg>
      </pc:sldChg>
      <pc:sldChg chg="modSp add replId">
        <pc:chgData name="Alper Öner (ETIYA)" userId="S::alper.oner@etiya.com::d8ee6dab-5ac3-45de-93da-5a1729ecc5ac" providerId="AD" clId="Web-{76D1C45F-B4AD-F1DA-F160-22A1D9F680FD}" dt="2023-08-08T11:57:24.490" v="288" actId="20577"/>
        <pc:sldMkLst>
          <pc:docMk/>
          <pc:sldMk cId="1118404060" sldId="393"/>
        </pc:sldMkLst>
        <pc:spChg chg="mod">
          <ac:chgData name="Alper Öner (ETIYA)" userId="S::alper.oner@etiya.com::d8ee6dab-5ac3-45de-93da-5a1729ecc5ac" providerId="AD" clId="Web-{76D1C45F-B4AD-F1DA-F160-22A1D9F680FD}" dt="2023-08-08T11:55:18.499" v="280" actId="20577"/>
          <ac:spMkLst>
            <pc:docMk/>
            <pc:sldMk cId="1118404060" sldId="393"/>
            <ac:spMk id="2" creationId="{BB2EF9BC-EDFE-7DB3-0BF4-FDC6F06BF4D2}"/>
          </ac:spMkLst>
        </pc:spChg>
        <pc:spChg chg="mod">
          <ac:chgData name="Alper Öner (ETIYA)" userId="S::alper.oner@etiya.com::d8ee6dab-5ac3-45de-93da-5a1729ecc5ac" providerId="AD" clId="Web-{76D1C45F-B4AD-F1DA-F160-22A1D9F680FD}" dt="2023-08-08T11:57:24.490" v="288" actId="20577"/>
          <ac:spMkLst>
            <pc:docMk/>
            <pc:sldMk cId="1118404060" sldId="393"/>
            <ac:spMk id="4" creationId="{9F3BBE5A-FB5D-BCAA-6F66-8296490F6FE1}"/>
          </ac:spMkLst>
        </pc:spChg>
      </pc:sldChg>
      <pc:sldChg chg="modSp add replId">
        <pc:chgData name="Alper Öner (ETIYA)" userId="S::alper.oner@etiya.com::d8ee6dab-5ac3-45de-93da-5a1729ecc5ac" providerId="AD" clId="Web-{76D1C45F-B4AD-F1DA-F160-22A1D9F680FD}" dt="2023-08-08T11:58:23.322" v="298" actId="20577"/>
        <pc:sldMkLst>
          <pc:docMk/>
          <pc:sldMk cId="83252265" sldId="394"/>
        </pc:sldMkLst>
        <pc:spChg chg="mod">
          <ac:chgData name="Alper Öner (ETIYA)" userId="S::alper.oner@etiya.com::d8ee6dab-5ac3-45de-93da-5a1729ecc5ac" providerId="AD" clId="Web-{76D1C45F-B4AD-F1DA-F160-22A1D9F680FD}" dt="2023-08-08T11:57:39.851" v="291" actId="20577"/>
          <ac:spMkLst>
            <pc:docMk/>
            <pc:sldMk cId="83252265" sldId="394"/>
            <ac:spMk id="2" creationId="{BB2EF9BC-EDFE-7DB3-0BF4-FDC6F06BF4D2}"/>
          </ac:spMkLst>
        </pc:spChg>
        <pc:spChg chg="mod">
          <ac:chgData name="Alper Öner (ETIYA)" userId="S::alper.oner@etiya.com::d8ee6dab-5ac3-45de-93da-5a1729ecc5ac" providerId="AD" clId="Web-{76D1C45F-B4AD-F1DA-F160-22A1D9F680FD}" dt="2023-08-08T11:58:23.322" v="298" actId="20577"/>
          <ac:spMkLst>
            <pc:docMk/>
            <pc:sldMk cId="83252265" sldId="394"/>
            <ac:spMk id="4" creationId="{9F3BBE5A-FB5D-BCAA-6F66-8296490F6FE1}"/>
          </ac:spMkLst>
        </pc:spChg>
      </pc:sldChg>
      <pc:sldChg chg="modSp add replId">
        <pc:chgData name="Alper Öner (ETIYA)" userId="S::alper.oner@etiya.com::d8ee6dab-5ac3-45de-93da-5a1729ecc5ac" providerId="AD" clId="Web-{76D1C45F-B4AD-F1DA-F160-22A1D9F680FD}" dt="2023-08-08T11:59:11.262" v="311" actId="20577"/>
        <pc:sldMkLst>
          <pc:docMk/>
          <pc:sldMk cId="140945925" sldId="395"/>
        </pc:sldMkLst>
        <pc:spChg chg="mod">
          <ac:chgData name="Alper Öner (ETIYA)" userId="S::alper.oner@etiya.com::d8ee6dab-5ac3-45de-93da-5a1729ecc5ac" providerId="AD" clId="Web-{76D1C45F-B4AD-F1DA-F160-22A1D9F680FD}" dt="2023-08-08T11:58:40.354" v="304" actId="20577"/>
          <ac:spMkLst>
            <pc:docMk/>
            <pc:sldMk cId="140945925" sldId="395"/>
            <ac:spMk id="2" creationId="{BB2EF9BC-EDFE-7DB3-0BF4-FDC6F06BF4D2}"/>
          </ac:spMkLst>
        </pc:spChg>
        <pc:spChg chg="mod">
          <ac:chgData name="Alper Öner (ETIYA)" userId="S::alper.oner@etiya.com::d8ee6dab-5ac3-45de-93da-5a1729ecc5ac" providerId="AD" clId="Web-{76D1C45F-B4AD-F1DA-F160-22A1D9F680FD}" dt="2023-08-08T11:59:11.262" v="311" actId="20577"/>
          <ac:spMkLst>
            <pc:docMk/>
            <pc:sldMk cId="140945925" sldId="395"/>
            <ac:spMk id="4" creationId="{9F3BBE5A-FB5D-BCAA-6F66-8296490F6FE1}"/>
          </ac:spMkLst>
        </pc:spChg>
      </pc:sldChg>
      <pc:sldChg chg="modSp add replId">
        <pc:chgData name="Alper Öner (ETIYA)" userId="S::alper.oner@etiya.com::d8ee6dab-5ac3-45de-93da-5a1729ecc5ac" providerId="AD" clId="Web-{76D1C45F-B4AD-F1DA-F160-22A1D9F680FD}" dt="2023-08-08T12:00:03.296" v="320" actId="20577"/>
        <pc:sldMkLst>
          <pc:docMk/>
          <pc:sldMk cId="1444922968" sldId="396"/>
        </pc:sldMkLst>
        <pc:spChg chg="mod">
          <ac:chgData name="Alper Öner (ETIYA)" userId="S::alper.oner@etiya.com::d8ee6dab-5ac3-45de-93da-5a1729ecc5ac" providerId="AD" clId="Web-{76D1C45F-B4AD-F1DA-F160-22A1D9F680FD}" dt="2023-08-08T11:59:25.419" v="314" actId="20577"/>
          <ac:spMkLst>
            <pc:docMk/>
            <pc:sldMk cId="1444922968" sldId="396"/>
            <ac:spMk id="2" creationId="{BB2EF9BC-EDFE-7DB3-0BF4-FDC6F06BF4D2}"/>
          </ac:spMkLst>
        </pc:spChg>
        <pc:spChg chg="mod">
          <ac:chgData name="Alper Öner (ETIYA)" userId="S::alper.oner@etiya.com::d8ee6dab-5ac3-45de-93da-5a1729ecc5ac" providerId="AD" clId="Web-{76D1C45F-B4AD-F1DA-F160-22A1D9F680FD}" dt="2023-08-08T12:00:03.296" v="320" actId="20577"/>
          <ac:spMkLst>
            <pc:docMk/>
            <pc:sldMk cId="1444922968" sldId="396"/>
            <ac:spMk id="4" creationId="{9F3BBE5A-FB5D-BCAA-6F66-8296490F6FE1}"/>
          </ac:spMkLst>
        </pc:spChg>
      </pc:sldChg>
      <pc:sldChg chg="modSp add replId">
        <pc:chgData name="Alper Öner (ETIYA)" userId="S::alper.oner@etiya.com::d8ee6dab-5ac3-45de-93da-5a1729ecc5ac" providerId="AD" clId="Web-{76D1C45F-B4AD-F1DA-F160-22A1D9F680FD}" dt="2023-08-08T12:01:26.254" v="331" actId="20577"/>
        <pc:sldMkLst>
          <pc:docMk/>
          <pc:sldMk cId="3922332916" sldId="397"/>
        </pc:sldMkLst>
        <pc:spChg chg="mod">
          <ac:chgData name="Alper Öner (ETIYA)" userId="S::alper.oner@etiya.com::d8ee6dab-5ac3-45de-93da-5a1729ecc5ac" providerId="AD" clId="Web-{76D1C45F-B4AD-F1DA-F160-22A1D9F680FD}" dt="2023-08-08T12:00:45.142" v="323" actId="20577"/>
          <ac:spMkLst>
            <pc:docMk/>
            <pc:sldMk cId="3922332916" sldId="397"/>
            <ac:spMk id="2" creationId="{BB2EF9BC-EDFE-7DB3-0BF4-FDC6F06BF4D2}"/>
          </ac:spMkLst>
        </pc:spChg>
        <pc:spChg chg="mod">
          <ac:chgData name="Alper Öner (ETIYA)" userId="S::alper.oner@etiya.com::d8ee6dab-5ac3-45de-93da-5a1729ecc5ac" providerId="AD" clId="Web-{76D1C45F-B4AD-F1DA-F160-22A1D9F680FD}" dt="2023-08-08T12:01:26.254" v="331" actId="20577"/>
          <ac:spMkLst>
            <pc:docMk/>
            <pc:sldMk cId="3922332916" sldId="397"/>
            <ac:spMk id="4" creationId="{9F3BBE5A-FB5D-BCAA-6F66-8296490F6FE1}"/>
          </ac:spMkLst>
        </pc:spChg>
      </pc:sldChg>
      <pc:sldChg chg="modSp add replId">
        <pc:chgData name="Alper Öner (ETIYA)" userId="S::alper.oner@etiya.com::d8ee6dab-5ac3-45de-93da-5a1729ecc5ac" providerId="AD" clId="Web-{76D1C45F-B4AD-F1DA-F160-22A1D9F680FD}" dt="2023-08-08T12:15:42.707" v="355" actId="20577"/>
        <pc:sldMkLst>
          <pc:docMk/>
          <pc:sldMk cId="2444427944" sldId="398"/>
        </pc:sldMkLst>
        <pc:spChg chg="mod">
          <ac:chgData name="Alper Öner (ETIYA)" userId="S::alper.oner@etiya.com::d8ee6dab-5ac3-45de-93da-5a1729ecc5ac" providerId="AD" clId="Web-{76D1C45F-B4AD-F1DA-F160-22A1D9F680FD}" dt="2023-08-08T12:15:14.299" v="335" actId="20577"/>
          <ac:spMkLst>
            <pc:docMk/>
            <pc:sldMk cId="2444427944" sldId="398"/>
            <ac:spMk id="2" creationId="{BB2EF9BC-EDFE-7DB3-0BF4-FDC6F06BF4D2}"/>
          </ac:spMkLst>
        </pc:spChg>
        <pc:spChg chg="mod">
          <ac:chgData name="Alper Öner (ETIYA)" userId="S::alper.oner@etiya.com::d8ee6dab-5ac3-45de-93da-5a1729ecc5ac" providerId="AD" clId="Web-{76D1C45F-B4AD-F1DA-F160-22A1D9F680FD}" dt="2023-08-08T12:15:42.707" v="355" actId="20577"/>
          <ac:spMkLst>
            <pc:docMk/>
            <pc:sldMk cId="2444427944" sldId="398"/>
            <ac:spMk id="4" creationId="{9F3BBE5A-FB5D-BCAA-6F66-8296490F6FE1}"/>
          </ac:spMkLst>
        </pc:spChg>
      </pc:sldChg>
      <pc:sldChg chg="modSp add replId">
        <pc:chgData name="Alper Öner (ETIYA)" userId="S::alper.oner@etiya.com::d8ee6dab-5ac3-45de-93da-5a1729ecc5ac" providerId="AD" clId="Web-{76D1C45F-B4AD-F1DA-F160-22A1D9F680FD}" dt="2023-08-08T12:19:04.437" v="370" actId="20577"/>
        <pc:sldMkLst>
          <pc:docMk/>
          <pc:sldMk cId="1890328769" sldId="399"/>
        </pc:sldMkLst>
        <pc:spChg chg="mod">
          <ac:chgData name="Alper Öner (ETIYA)" userId="S::alper.oner@etiya.com::d8ee6dab-5ac3-45de-93da-5a1729ecc5ac" providerId="AD" clId="Web-{76D1C45F-B4AD-F1DA-F160-22A1D9F680FD}" dt="2023-08-08T12:16:50.554" v="363" actId="20577"/>
          <ac:spMkLst>
            <pc:docMk/>
            <pc:sldMk cId="1890328769" sldId="399"/>
            <ac:spMk id="2" creationId="{BB2EF9BC-EDFE-7DB3-0BF4-FDC6F06BF4D2}"/>
          </ac:spMkLst>
        </pc:spChg>
        <pc:spChg chg="mod">
          <ac:chgData name="Alper Öner (ETIYA)" userId="S::alper.oner@etiya.com::d8ee6dab-5ac3-45de-93da-5a1729ecc5ac" providerId="AD" clId="Web-{76D1C45F-B4AD-F1DA-F160-22A1D9F680FD}" dt="2023-08-08T12:19:04.437" v="370" actId="20577"/>
          <ac:spMkLst>
            <pc:docMk/>
            <pc:sldMk cId="1890328769" sldId="399"/>
            <ac:spMk id="4" creationId="{9F3BBE5A-FB5D-BCAA-6F66-8296490F6FE1}"/>
          </ac:spMkLst>
        </pc:spChg>
      </pc:sldChg>
      <pc:sldChg chg="modSp add replId">
        <pc:chgData name="Alper Öner (ETIYA)" userId="S::alper.oner@etiya.com::d8ee6dab-5ac3-45de-93da-5a1729ecc5ac" providerId="AD" clId="Web-{76D1C45F-B4AD-F1DA-F160-22A1D9F680FD}" dt="2023-08-08T12:23:17.013" v="390" actId="20577"/>
        <pc:sldMkLst>
          <pc:docMk/>
          <pc:sldMk cId="1991132186" sldId="400"/>
        </pc:sldMkLst>
        <pc:spChg chg="mod">
          <ac:chgData name="Alper Öner (ETIYA)" userId="S::alper.oner@etiya.com::d8ee6dab-5ac3-45de-93da-5a1729ecc5ac" providerId="AD" clId="Web-{76D1C45F-B4AD-F1DA-F160-22A1D9F680FD}" dt="2023-08-08T12:19:41.329" v="383" actId="20577"/>
          <ac:spMkLst>
            <pc:docMk/>
            <pc:sldMk cId="1991132186" sldId="400"/>
            <ac:spMk id="2" creationId="{BB2EF9BC-EDFE-7DB3-0BF4-FDC6F06BF4D2}"/>
          </ac:spMkLst>
        </pc:spChg>
        <pc:spChg chg="mod">
          <ac:chgData name="Alper Öner (ETIYA)" userId="S::alper.oner@etiya.com::d8ee6dab-5ac3-45de-93da-5a1729ecc5ac" providerId="AD" clId="Web-{76D1C45F-B4AD-F1DA-F160-22A1D9F680FD}" dt="2023-08-08T12:23:17.013" v="390" actId="20577"/>
          <ac:spMkLst>
            <pc:docMk/>
            <pc:sldMk cId="1991132186" sldId="400"/>
            <ac:spMk id="4" creationId="{9F3BBE5A-FB5D-BCAA-6F66-8296490F6FE1}"/>
          </ac:spMkLst>
        </pc:spChg>
      </pc:sldChg>
      <pc:sldChg chg="modSp add replId">
        <pc:chgData name="Alper Öner (ETIYA)" userId="S::alper.oner@etiya.com::d8ee6dab-5ac3-45de-93da-5a1729ecc5ac" providerId="AD" clId="Web-{76D1C45F-B4AD-F1DA-F160-22A1D9F680FD}" dt="2023-08-08T12:24:01.203" v="400" actId="20577"/>
        <pc:sldMkLst>
          <pc:docMk/>
          <pc:sldMk cId="2031211623" sldId="401"/>
        </pc:sldMkLst>
        <pc:spChg chg="mod">
          <ac:chgData name="Alper Öner (ETIYA)" userId="S::alper.oner@etiya.com::d8ee6dab-5ac3-45de-93da-5a1729ecc5ac" providerId="AD" clId="Web-{76D1C45F-B4AD-F1DA-F160-22A1D9F680FD}" dt="2023-08-08T12:23:30.045" v="394" actId="20577"/>
          <ac:spMkLst>
            <pc:docMk/>
            <pc:sldMk cId="2031211623" sldId="401"/>
            <ac:spMk id="2" creationId="{BB2EF9BC-EDFE-7DB3-0BF4-FDC6F06BF4D2}"/>
          </ac:spMkLst>
        </pc:spChg>
        <pc:spChg chg="mod">
          <ac:chgData name="Alper Öner (ETIYA)" userId="S::alper.oner@etiya.com::d8ee6dab-5ac3-45de-93da-5a1729ecc5ac" providerId="AD" clId="Web-{76D1C45F-B4AD-F1DA-F160-22A1D9F680FD}" dt="2023-08-08T12:24:01.203" v="400" actId="20577"/>
          <ac:spMkLst>
            <pc:docMk/>
            <pc:sldMk cId="2031211623" sldId="401"/>
            <ac:spMk id="4" creationId="{9F3BBE5A-FB5D-BCAA-6F66-8296490F6FE1}"/>
          </ac:spMkLst>
        </pc:spChg>
      </pc:sldChg>
      <pc:sldChg chg="addSp delSp modSp add replId">
        <pc:chgData name="Alper Öner (ETIYA)" userId="S::alper.oner@etiya.com::d8ee6dab-5ac3-45de-93da-5a1729ecc5ac" providerId="AD" clId="Web-{76D1C45F-B4AD-F1DA-F160-22A1D9F680FD}" dt="2023-08-08T13:26:54.822" v="412" actId="1076"/>
        <pc:sldMkLst>
          <pc:docMk/>
          <pc:sldMk cId="427321434" sldId="402"/>
        </pc:sldMkLst>
        <pc:spChg chg="mod">
          <ac:chgData name="Alper Öner (ETIYA)" userId="S::alper.oner@etiya.com::d8ee6dab-5ac3-45de-93da-5a1729ecc5ac" providerId="AD" clId="Web-{76D1C45F-B4AD-F1DA-F160-22A1D9F680FD}" dt="2023-08-08T13:26:19.102" v="403" actId="20577"/>
          <ac:spMkLst>
            <pc:docMk/>
            <pc:sldMk cId="427321434" sldId="402"/>
            <ac:spMk id="2" creationId="{BB2EF9BC-EDFE-7DB3-0BF4-FDC6F06BF4D2}"/>
          </ac:spMkLst>
        </pc:spChg>
        <pc:spChg chg="del">
          <ac:chgData name="Alper Öner (ETIYA)" userId="S::alper.oner@etiya.com::d8ee6dab-5ac3-45de-93da-5a1729ecc5ac" providerId="AD" clId="Web-{76D1C45F-B4AD-F1DA-F160-22A1D9F680FD}" dt="2023-08-08T13:26:23.930" v="405"/>
          <ac:spMkLst>
            <pc:docMk/>
            <pc:sldMk cId="427321434" sldId="402"/>
            <ac:spMk id="4" creationId="{9F3BBE5A-FB5D-BCAA-6F66-8296490F6FE1}"/>
          </ac:spMkLst>
        </pc:spChg>
        <pc:spChg chg="add del mod">
          <ac:chgData name="Alper Öner (ETIYA)" userId="S::alper.oner@etiya.com::d8ee6dab-5ac3-45de-93da-5a1729ecc5ac" providerId="AD" clId="Web-{76D1C45F-B4AD-F1DA-F160-22A1D9F680FD}" dt="2023-08-08T13:26:27.868" v="406"/>
          <ac:spMkLst>
            <pc:docMk/>
            <pc:sldMk cId="427321434" sldId="402"/>
            <ac:spMk id="6" creationId="{0F66FAF8-EDCB-2733-147D-DA297142792E}"/>
          </ac:spMkLst>
        </pc:spChg>
        <pc:picChg chg="add mod ord">
          <ac:chgData name="Alper Öner (ETIYA)" userId="S::alper.oner@etiya.com::d8ee6dab-5ac3-45de-93da-5a1729ecc5ac" providerId="AD" clId="Web-{76D1C45F-B4AD-F1DA-F160-22A1D9F680FD}" dt="2023-08-08T13:26:54.822" v="412" actId="1076"/>
          <ac:picMkLst>
            <pc:docMk/>
            <pc:sldMk cId="427321434" sldId="402"/>
            <ac:picMk id="7" creationId="{D2F75195-190D-A762-BABC-AD5AC50D89E3}"/>
          </ac:picMkLst>
        </pc:picChg>
      </pc:sldChg>
      <pc:sldChg chg="modSp add replId">
        <pc:chgData name="Alper Öner (ETIYA)" userId="S::alper.oner@etiya.com::d8ee6dab-5ac3-45de-93da-5a1729ecc5ac" providerId="AD" clId="Web-{76D1C45F-B4AD-F1DA-F160-22A1D9F680FD}" dt="2023-08-08T13:30:25.345" v="428" actId="20577"/>
        <pc:sldMkLst>
          <pc:docMk/>
          <pc:sldMk cId="3569738908" sldId="403"/>
        </pc:sldMkLst>
        <pc:spChg chg="mod">
          <ac:chgData name="Alper Öner (ETIYA)" userId="S::alper.oner@etiya.com::d8ee6dab-5ac3-45de-93da-5a1729ecc5ac" providerId="AD" clId="Web-{76D1C45F-B4AD-F1DA-F160-22A1D9F680FD}" dt="2023-08-08T13:29:53.875" v="420" actId="20577"/>
          <ac:spMkLst>
            <pc:docMk/>
            <pc:sldMk cId="3569738908" sldId="403"/>
            <ac:spMk id="2" creationId="{BB2EF9BC-EDFE-7DB3-0BF4-FDC6F06BF4D2}"/>
          </ac:spMkLst>
        </pc:spChg>
        <pc:spChg chg="mod">
          <ac:chgData name="Alper Öner (ETIYA)" userId="S::alper.oner@etiya.com::d8ee6dab-5ac3-45de-93da-5a1729ecc5ac" providerId="AD" clId="Web-{76D1C45F-B4AD-F1DA-F160-22A1D9F680FD}" dt="2023-08-08T13:30:25.345" v="428" actId="20577"/>
          <ac:spMkLst>
            <pc:docMk/>
            <pc:sldMk cId="3569738908" sldId="403"/>
            <ac:spMk id="4" creationId="{9F3BBE5A-FB5D-BCAA-6F66-8296490F6FE1}"/>
          </ac:spMkLst>
        </pc:spChg>
      </pc:sldChg>
      <pc:sldChg chg="modSp add ord replId">
        <pc:chgData name="Alper Öner (ETIYA)" userId="S::alper.oner@etiya.com::d8ee6dab-5ac3-45de-93da-5a1729ecc5ac" providerId="AD" clId="Web-{76D1C45F-B4AD-F1DA-F160-22A1D9F680FD}" dt="2023-08-08T14:17:02.864" v="514" actId="20577"/>
        <pc:sldMkLst>
          <pc:docMk/>
          <pc:sldMk cId="2964054307" sldId="404"/>
        </pc:sldMkLst>
        <pc:spChg chg="mod">
          <ac:chgData name="Alper Öner (ETIYA)" userId="S::alper.oner@etiya.com::d8ee6dab-5ac3-45de-93da-5a1729ecc5ac" providerId="AD" clId="Web-{76D1C45F-B4AD-F1DA-F160-22A1D9F680FD}" dt="2023-08-08T13:59:42.471" v="431" actId="20577"/>
          <ac:spMkLst>
            <pc:docMk/>
            <pc:sldMk cId="2964054307" sldId="404"/>
            <ac:spMk id="2" creationId="{BB2EF9BC-EDFE-7DB3-0BF4-FDC6F06BF4D2}"/>
          </ac:spMkLst>
        </pc:spChg>
        <pc:spChg chg="mod">
          <ac:chgData name="Alper Öner (ETIYA)" userId="S::alper.oner@etiya.com::d8ee6dab-5ac3-45de-93da-5a1729ecc5ac" providerId="AD" clId="Web-{76D1C45F-B4AD-F1DA-F160-22A1D9F680FD}" dt="2023-08-08T14:17:02.864" v="514" actId="20577"/>
          <ac:spMkLst>
            <pc:docMk/>
            <pc:sldMk cId="2964054307" sldId="404"/>
            <ac:spMk id="4" creationId="{9F3BBE5A-FB5D-BCAA-6F66-8296490F6FE1}"/>
          </ac:spMkLst>
        </pc:spChg>
      </pc:sldChg>
      <pc:sldChg chg="modSp add replId">
        <pc:chgData name="Alper Öner (ETIYA)" userId="S::alper.oner@etiya.com::d8ee6dab-5ac3-45de-93da-5a1729ecc5ac" providerId="AD" clId="Web-{76D1C45F-B4AD-F1DA-F160-22A1D9F680FD}" dt="2023-08-08T14:17:13.646" v="516" actId="20577"/>
        <pc:sldMkLst>
          <pc:docMk/>
          <pc:sldMk cId="259436910" sldId="405"/>
        </pc:sldMkLst>
        <pc:spChg chg="mod">
          <ac:chgData name="Alper Öner (ETIYA)" userId="S::alper.oner@etiya.com::d8ee6dab-5ac3-45de-93da-5a1729ecc5ac" providerId="AD" clId="Web-{76D1C45F-B4AD-F1DA-F160-22A1D9F680FD}" dt="2023-08-08T14:11:05.649" v="454" actId="20577"/>
          <ac:spMkLst>
            <pc:docMk/>
            <pc:sldMk cId="259436910" sldId="405"/>
            <ac:spMk id="2" creationId="{BB2EF9BC-EDFE-7DB3-0BF4-FDC6F06BF4D2}"/>
          </ac:spMkLst>
        </pc:spChg>
        <pc:spChg chg="mod">
          <ac:chgData name="Alper Öner (ETIYA)" userId="S::alper.oner@etiya.com::d8ee6dab-5ac3-45de-93da-5a1729ecc5ac" providerId="AD" clId="Web-{76D1C45F-B4AD-F1DA-F160-22A1D9F680FD}" dt="2023-08-08T14:17:13.646" v="516" actId="20577"/>
          <ac:spMkLst>
            <pc:docMk/>
            <pc:sldMk cId="259436910" sldId="405"/>
            <ac:spMk id="4" creationId="{9F3BBE5A-FB5D-BCAA-6F66-8296490F6FE1}"/>
          </ac:spMkLst>
        </pc:spChg>
      </pc:sldChg>
      <pc:sldChg chg="modSp add replId">
        <pc:chgData name="Alper Öner (ETIYA)" userId="S::alper.oner@etiya.com::d8ee6dab-5ac3-45de-93da-5a1729ecc5ac" providerId="AD" clId="Web-{76D1C45F-B4AD-F1DA-F160-22A1D9F680FD}" dt="2023-08-08T14:19:33.525" v="524" actId="20577"/>
        <pc:sldMkLst>
          <pc:docMk/>
          <pc:sldMk cId="4239401017" sldId="406"/>
        </pc:sldMkLst>
        <pc:spChg chg="mod">
          <ac:chgData name="Alper Öner (ETIYA)" userId="S::alper.oner@etiya.com::d8ee6dab-5ac3-45de-93da-5a1729ecc5ac" providerId="AD" clId="Web-{76D1C45F-B4AD-F1DA-F160-22A1D9F680FD}" dt="2023-08-08T14:18:23.086" v="519" actId="20577"/>
          <ac:spMkLst>
            <pc:docMk/>
            <pc:sldMk cId="4239401017" sldId="406"/>
            <ac:spMk id="2" creationId="{BB2EF9BC-EDFE-7DB3-0BF4-FDC6F06BF4D2}"/>
          </ac:spMkLst>
        </pc:spChg>
        <pc:spChg chg="mod">
          <ac:chgData name="Alper Öner (ETIYA)" userId="S::alper.oner@etiya.com::d8ee6dab-5ac3-45de-93da-5a1729ecc5ac" providerId="AD" clId="Web-{76D1C45F-B4AD-F1DA-F160-22A1D9F680FD}" dt="2023-08-08T14:19:33.525" v="524" actId="20577"/>
          <ac:spMkLst>
            <pc:docMk/>
            <pc:sldMk cId="4239401017" sldId="406"/>
            <ac:spMk id="4" creationId="{9F3BBE5A-FB5D-BCAA-6F66-8296490F6FE1}"/>
          </ac:spMkLst>
        </pc:spChg>
      </pc:sldChg>
      <pc:sldChg chg="modSp add replId">
        <pc:chgData name="Alper Öner (ETIYA)" userId="S::alper.oner@etiya.com::d8ee6dab-5ac3-45de-93da-5a1729ecc5ac" providerId="AD" clId="Web-{76D1C45F-B4AD-F1DA-F160-22A1D9F680FD}" dt="2023-08-08T14:21:41.217" v="561" actId="20577"/>
        <pc:sldMkLst>
          <pc:docMk/>
          <pc:sldMk cId="85228489" sldId="407"/>
        </pc:sldMkLst>
        <pc:spChg chg="mod">
          <ac:chgData name="Alper Öner (ETIYA)" userId="S::alper.oner@etiya.com::d8ee6dab-5ac3-45de-93da-5a1729ecc5ac" providerId="AD" clId="Web-{76D1C45F-B4AD-F1DA-F160-22A1D9F680FD}" dt="2023-08-08T14:21:41.217" v="561" actId="20577"/>
          <ac:spMkLst>
            <pc:docMk/>
            <pc:sldMk cId="85228489" sldId="407"/>
            <ac:spMk id="4" creationId="{9F3BBE5A-FB5D-BCAA-6F66-8296490F6FE1}"/>
          </ac:spMkLst>
        </pc:spChg>
      </pc:sldChg>
      <pc:sldChg chg="modSp add replId">
        <pc:chgData name="Alper Öner (ETIYA)" userId="S::alper.oner@etiya.com::d8ee6dab-5ac3-45de-93da-5a1729ecc5ac" providerId="AD" clId="Web-{76D1C45F-B4AD-F1DA-F160-22A1D9F680FD}" dt="2023-08-08T14:30:09.812" v="574" actId="20577"/>
        <pc:sldMkLst>
          <pc:docMk/>
          <pc:sldMk cId="2898216338" sldId="408"/>
        </pc:sldMkLst>
        <pc:spChg chg="mod">
          <ac:chgData name="Alper Öner (ETIYA)" userId="S::alper.oner@etiya.com::d8ee6dab-5ac3-45de-93da-5a1729ecc5ac" providerId="AD" clId="Web-{76D1C45F-B4AD-F1DA-F160-22A1D9F680FD}" dt="2023-08-08T14:24:02.972" v="563" actId="20577"/>
          <ac:spMkLst>
            <pc:docMk/>
            <pc:sldMk cId="2898216338" sldId="408"/>
            <ac:spMk id="2" creationId="{BB2EF9BC-EDFE-7DB3-0BF4-FDC6F06BF4D2}"/>
          </ac:spMkLst>
        </pc:spChg>
        <pc:spChg chg="mod">
          <ac:chgData name="Alper Öner (ETIYA)" userId="S::alper.oner@etiya.com::d8ee6dab-5ac3-45de-93da-5a1729ecc5ac" providerId="AD" clId="Web-{76D1C45F-B4AD-F1DA-F160-22A1D9F680FD}" dt="2023-08-08T14:30:09.812" v="574" actId="20577"/>
          <ac:spMkLst>
            <pc:docMk/>
            <pc:sldMk cId="2898216338" sldId="408"/>
            <ac:spMk id="4" creationId="{9F3BBE5A-FB5D-BCAA-6F66-8296490F6FE1}"/>
          </ac:spMkLst>
        </pc:spChg>
      </pc:sldChg>
      <pc:sldChg chg="modSp add replId">
        <pc:chgData name="Alper Öner (ETIYA)" userId="S::alper.oner@etiya.com::d8ee6dab-5ac3-45de-93da-5a1729ecc5ac" providerId="AD" clId="Web-{76D1C45F-B4AD-F1DA-F160-22A1D9F680FD}" dt="2023-08-08T14:31:16.689" v="609" actId="20577"/>
        <pc:sldMkLst>
          <pc:docMk/>
          <pc:sldMk cId="3090518738" sldId="409"/>
        </pc:sldMkLst>
        <pc:spChg chg="mod">
          <ac:chgData name="Alper Öner (ETIYA)" userId="S::alper.oner@etiya.com::d8ee6dab-5ac3-45de-93da-5a1729ecc5ac" providerId="AD" clId="Web-{76D1C45F-B4AD-F1DA-F160-22A1D9F680FD}" dt="2023-08-08T14:30:34.578" v="578" actId="20577"/>
          <ac:spMkLst>
            <pc:docMk/>
            <pc:sldMk cId="3090518738" sldId="409"/>
            <ac:spMk id="2" creationId="{BB2EF9BC-EDFE-7DB3-0BF4-FDC6F06BF4D2}"/>
          </ac:spMkLst>
        </pc:spChg>
        <pc:spChg chg="mod">
          <ac:chgData name="Alper Öner (ETIYA)" userId="S::alper.oner@etiya.com::d8ee6dab-5ac3-45de-93da-5a1729ecc5ac" providerId="AD" clId="Web-{76D1C45F-B4AD-F1DA-F160-22A1D9F680FD}" dt="2023-08-08T14:31:16.689" v="609" actId="20577"/>
          <ac:spMkLst>
            <pc:docMk/>
            <pc:sldMk cId="3090518738" sldId="409"/>
            <ac:spMk id="4" creationId="{9F3BBE5A-FB5D-BCAA-6F66-8296490F6FE1}"/>
          </ac:spMkLst>
        </pc:spChg>
      </pc:sldChg>
      <pc:sldChg chg="add replId">
        <pc:chgData name="Alper Öner (ETIYA)" userId="S::alper.oner@etiya.com::d8ee6dab-5ac3-45de-93da-5a1729ecc5ac" providerId="AD" clId="Web-{76D1C45F-B4AD-F1DA-F160-22A1D9F680FD}" dt="2023-08-08T14:31:22.799" v="610"/>
        <pc:sldMkLst>
          <pc:docMk/>
          <pc:sldMk cId="568043869" sldId="410"/>
        </pc:sldMkLst>
      </pc:sldChg>
      <pc:sldChg chg="addSp delSp modSp add replId">
        <pc:chgData name="Alper Öner (ETIYA)" userId="S::alper.oner@etiya.com::d8ee6dab-5ac3-45de-93da-5a1729ecc5ac" providerId="AD" clId="Web-{76D1C45F-B4AD-F1DA-F160-22A1D9F680FD}" dt="2023-08-08T16:41:05.064" v="622" actId="1076"/>
        <pc:sldMkLst>
          <pc:docMk/>
          <pc:sldMk cId="1200885257" sldId="411"/>
        </pc:sldMkLst>
        <pc:spChg chg="mod">
          <ac:chgData name="Alper Öner (ETIYA)" userId="S::alper.oner@etiya.com::d8ee6dab-5ac3-45de-93da-5a1729ecc5ac" providerId="AD" clId="Web-{76D1C45F-B4AD-F1DA-F160-22A1D9F680FD}" dt="2023-08-08T14:33:29.678" v="612" actId="20577"/>
          <ac:spMkLst>
            <pc:docMk/>
            <pc:sldMk cId="1200885257" sldId="411"/>
            <ac:spMk id="2" creationId="{BB2EF9BC-EDFE-7DB3-0BF4-FDC6F06BF4D2}"/>
          </ac:spMkLst>
        </pc:spChg>
        <pc:spChg chg="del mod">
          <ac:chgData name="Alper Öner (ETIYA)" userId="S::alper.oner@etiya.com::d8ee6dab-5ac3-45de-93da-5a1729ecc5ac" providerId="AD" clId="Web-{76D1C45F-B4AD-F1DA-F160-22A1D9F680FD}" dt="2023-08-08T16:40:46.017" v="617"/>
          <ac:spMkLst>
            <pc:docMk/>
            <pc:sldMk cId="1200885257" sldId="411"/>
            <ac:spMk id="4" creationId="{9F3BBE5A-FB5D-BCAA-6F66-8296490F6FE1}"/>
          </ac:spMkLst>
        </pc:spChg>
        <pc:spChg chg="add del mod">
          <ac:chgData name="Alper Öner (ETIYA)" userId="S::alper.oner@etiya.com::d8ee6dab-5ac3-45de-93da-5a1729ecc5ac" providerId="AD" clId="Web-{76D1C45F-B4AD-F1DA-F160-22A1D9F680FD}" dt="2023-08-08T16:40:50.095" v="618"/>
          <ac:spMkLst>
            <pc:docMk/>
            <pc:sldMk cId="1200885257" sldId="411"/>
            <ac:spMk id="6" creationId="{E65D1D38-72D6-BB12-12F4-2CDC7F115D29}"/>
          </ac:spMkLst>
        </pc:spChg>
        <pc:picChg chg="add mod ord">
          <ac:chgData name="Alper Öner (ETIYA)" userId="S::alper.oner@etiya.com::d8ee6dab-5ac3-45de-93da-5a1729ecc5ac" providerId="AD" clId="Web-{76D1C45F-B4AD-F1DA-F160-22A1D9F680FD}" dt="2023-08-08T16:41:05.064" v="622" actId="1076"/>
          <ac:picMkLst>
            <pc:docMk/>
            <pc:sldMk cId="1200885257" sldId="411"/>
            <ac:picMk id="7" creationId="{FABAEA2E-98E4-1706-EE27-9E7282BFFC22}"/>
          </ac:picMkLst>
        </pc:picChg>
      </pc:sldChg>
      <pc:sldChg chg="modSp add replId">
        <pc:chgData name="Alper Öner (ETIYA)" userId="S::alper.oner@etiya.com::d8ee6dab-5ac3-45de-93da-5a1729ecc5ac" providerId="AD" clId="Web-{76D1C45F-B4AD-F1DA-F160-22A1D9F680FD}" dt="2023-08-08T16:52:54.212" v="632" actId="20577"/>
        <pc:sldMkLst>
          <pc:docMk/>
          <pc:sldMk cId="570461743" sldId="412"/>
        </pc:sldMkLst>
        <pc:spChg chg="mod">
          <ac:chgData name="Alper Öner (ETIYA)" userId="S::alper.oner@etiya.com::d8ee6dab-5ac3-45de-93da-5a1729ecc5ac" providerId="AD" clId="Web-{76D1C45F-B4AD-F1DA-F160-22A1D9F680FD}" dt="2023-08-08T16:52:10.273" v="624" actId="20577"/>
          <ac:spMkLst>
            <pc:docMk/>
            <pc:sldMk cId="570461743" sldId="412"/>
            <ac:spMk id="2" creationId="{BB2EF9BC-EDFE-7DB3-0BF4-FDC6F06BF4D2}"/>
          </ac:spMkLst>
        </pc:spChg>
        <pc:spChg chg="mod">
          <ac:chgData name="Alper Öner (ETIYA)" userId="S::alper.oner@etiya.com::d8ee6dab-5ac3-45de-93da-5a1729ecc5ac" providerId="AD" clId="Web-{76D1C45F-B4AD-F1DA-F160-22A1D9F680FD}" dt="2023-08-08T16:52:54.212" v="632" actId="20577"/>
          <ac:spMkLst>
            <pc:docMk/>
            <pc:sldMk cId="570461743" sldId="412"/>
            <ac:spMk id="4" creationId="{9F3BBE5A-FB5D-BCAA-6F66-8296490F6FE1}"/>
          </ac:spMkLst>
        </pc:spChg>
      </pc:sldChg>
      <pc:sldChg chg="modSp add replId">
        <pc:chgData name="Alper Öner (ETIYA)" userId="S::alper.oner@etiya.com::d8ee6dab-5ac3-45de-93da-5a1729ecc5ac" providerId="AD" clId="Web-{76D1C45F-B4AD-F1DA-F160-22A1D9F680FD}" dt="2023-08-08T17:24:56.922" v="650" actId="20577"/>
        <pc:sldMkLst>
          <pc:docMk/>
          <pc:sldMk cId="1943096231" sldId="413"/>
        </pc:sldMkLst>
        <pc:spChg chg="mod">
          <ac:chgData name="Alper Öner (ETIYA)" userId="S::alper.oner@etiya.com::d8ee6dab-5ac3-45de-93da-5a1729ecc5ac" providerId="AD" clId="Web-{76D1C45F-B4AD-F1DA-F160-22A1D9F680FD}" dt="2023-08-08T17:22:08.495" v="638" actId="20577"/>
          <ac:spMkLst>
            <pc:docMk/>
            <pc:sldMk cId="1943096231" sldId="413"/>
            <ac:spMk id="2" creationId="{BB2EF9BC-EDFE-7DB3-0BF4-FDC6F06BF4D2}"/>
          </ac:spMkLst>
        </pc:spChg>
        <pc:spChg chg="mod">
          <ac:chgData name="Alper Öner (ETIYA)" userId="S::alper.oner@etiya.com::d8ee6dab-5ac3-45de-93da-5a1729ecc5ac" providerId="AD" clId="Web-{76D1C45F-B4AD-F1DA-F160-22A1D9F680FD}" dt="2023-08-08T17:24:56.922" v="650" actId="20577"/>
          <ac:spMkLst>
            <pc:docMk/>
            <pc:sldMk cId="1943096231" sldId="413"/>
            <ac:spMk id="4" creationId="{9F3BBE5A-FB5D-BCAA-6F66-8296490F6FE1}"/>
          </ac:spMkLst>
        </pc:spChg>
      </pc:sldChg>
      <pc:sldChg chg="modSp add replId">
        <pc:chgData name="Alper Öner (ETIYA)" userId="S::alper.oner@etiya.com::d8ee6dab-5ac3-45de-93da-5a1729ecc5ac" providerId="AD" clId="Web-{76D1C45F-B4AD-F1DA-F160-22A1D9F680FD}" dt="2023-08-08T17:27:11.316" v="694" actId="20577"/>
        <pc:sldMkLst>
          <pc:docMk/>
          <pc:sldMk cId="528086266" sldId="414"/>
        </pc:sldMkLst>
        <pc:spChg chg="mod">
          <ac:chgData name="Alper Öner (ETIYA)" userId="S::alper.oner@etiya.com::d8ee6dab-5ac3-45de-93da-5a1729ecc5ac" providerId="AD" clId="Web-{76D1C45F-B4AD-F1DA-F160-22A1D9F680FD}" dt="2023-08-08T17:26:17.846" v="653" actId="20577"/>
          <ac:spMkLst>
            <pc:docMk/>
            <pc:sldMk cId="528086266" sldId="414"/>
            <ac:spMk id="2" creationId="{BB2EF9BC-EDFE-7DB3-0BF4-FDC6F06BF4D2}"/>
          </ac:spMkLst>
        </pc:spChg>
        <pc:spChg chg="mod">
          <ac:chgData name="Alper Öner (ETIYA)" userId="S::alper.oner@etiya.com::d8ee6dab-5ac3-45de-93da-5a1729ecc5ac" providerId="AD" clId="Web-{76D1C45F-B4AD-F1DA-F160-22A1D9F680FD}" dt="2023-08-08T17:27:11.316" v="694" actId="20577"/>
          <ac:spMkLst>
            <pc:docMk/>
            <pc:sldMk cId="528086266" sldId="414"/>
            <ac:spMk id="4" creationId="{9F3BBE5A-FB5D-BCAA-6F66-8296490F6FE1}"/>
          </ac:spMkLst>
        </pc:spChg>
      </pc:sldChg>
      <pc:sldChg chg="modSp add replId">
        <pc:chgData name="Alper Öner (ETIYA)" userId="S::alper.oner@etiya.com::d8ee6dab-5ac3-45de-93da-5a1729ecc5ac" providerId="AD" clId="Web-{76D1C45F-B4AD-F1DA-F160-22A1D9F680FD}" dt="2023-08-08T17:28:53.663" v="702" actId="20577"/>
        <pc:sldMkLst>
          <pc:docMk/>
          <pc:sldMk cId="1629981050" sldId="415"/>
        </pc:sldMkLst>
        <pc:spChg chg="mod">
          <ac:chgData name="Alper Öner (ETIYA)" userId="S::alper.oner@etiya.com::d8ee6dab-5ac3-45de-93da-5a1729ecc5ac" providerId="AD" clId="Web-{76D1C45F-B4AD-F1DA-F160-22A1D9F680FD}" dt="2023-08-08T17:28:53.663" v="702" actId="20577"/>
          <ac:spMkLst>
            <pc:docMk/>
            <pc:sldMk cId="1629981050" sldId="415"/>
            <ac:spMk id="4" creationId="{9F3BBE5A-FB5D-BCAA-6F66-8296490F6FE1}"/>
          </ac:spMkLst>
        </pc:spChg>
      </pc:sldChg>
      <pc:sldChg chg="modSp add replId">
        <pc:chgData name="Alper Öner (ETIYA)" userId="S::alper.oner@etiya.com::d8ee6dab-5ac3-45de-93da-5a1729ecc5ac" providerId="AD" clId="Web-{76D1C45F-B4AD-F1DA-F160-22A1D9F680FD}" dt="2023-08-08T17:31:42.605" v="742" actId="20577"/>
        <pc:sldMkLst>
          <pc:docMk/>
          <pc:sldMk cId="776775923" sldId="416"/>
        </pc:sldMkLst>
        <pc:spChg chg="mod">
          <ac:chgData name="Alper Öner (ETIYA)" userId="S::alper.oner@etiya.com::d8ee6dab-5ac3-45de-93da-5a1729ecc5ac" providerId="AD" clId="Web-{76D1C45F-B4AD-F1DA-F160-22A1D9F680FD}" dt="2023-08-08T17:30:43.010" v="707" actId="20577"/>
          <ac:spMkLst>
            <pc:docMk/>
            <pc:sldMk cId="776775923" sldId="416"/>
            <ac:spMk id="2" creationId="{BB2EF9BC-EDFE-7DB3-0BF4-FDC6F06BF4D2}"/>
          </ac:spMkLst>
        </pc:spChg>
        <pc:spChg chg="mod">
          <ac:chgData name="Alper Öner (ETIYA)" userId="S::alper.oner@etiya.com::d8ee6dab-5ac3-45de-93da-5a1729ecc5ac" providerId="AD" clId="Web-{76D1C45F-B4AD-F1DA-F160-22A1D9F680FD}" dt="2023-08-08T17:31:42.605" v="742" actId="20577"/>
          <ac:spMkLst>
            <pc:docMk/>
            <pc:sldMk cId="776775923" sldId="416"/>
            <ac:spMk id="4" creationId="{9F3BBE5A-FB5D-BCAA-6F66-8296490F6FE1}"/>
          </ac:spMkLst>
        </pc:spChg>
      </pc:sldChg>
      <pc:sldChg chg="addSp delSp modSp add replId">
        <pc:chgData name="Alper Öner (ETIYA)" userId="S::alper.oner@etiya.com::d8ee6dab-5ac3-45de-93da-5a1729ecc5ac" providerId="AD" clId="Web-{76D1C45F-B4AD-F1DA-F160-22A1D9F680FD}" dt="2023-08-08T17:47:35.010" v="753" actId="1076"/>
        <pc:sldMkLst>
          <pc:docMk/>
          <pc:sldMk cId="3120353583" sldId="417"/>
        </pc:sldMkLst>
        <pc:spChg chg="mod">
          <ac:chgData name="Alper Öner (ETIYA)" userId="S::alper.oner@etiya.com::d8ee6dab-5ac3-45de-93da-5a1729ecc5ac" providerId="AD" clId="Web-{76D1C45F-B4AD-F1DA-F160-22A1D9F680FD}" dt="2023-08-08T17:47:12.244" v="745" actId="20577"/>
          <ac:spMkLst>
            <pc:docMk/>
            <pc:sldMk cId="3120353583" sldId="417"/>
            <ac:spMk id="2" creationId="{BB2EF9BC-EDFE-7DB3-0BF4-FDC6F06BF4D2}"/>
          </ac:spMkLst>
        </pc:spChg>
        <pc:spChg chg="del">
          <ac:chgData name="Alper Öner (ETIYA)" userId="S::alper.oner@etiya.com::d8ee6dab-5ac3-45de-93da-5a1729ecc5ac" providerId="AD" clId="Web-{76D1C45F-B4AD-F1DA-F160-22A1D9F680FD}" dt="2023-08-08T17:47:19.478" v="747"/>
          <ac:spMkLst>
            <pc:docMk/>
            <pc:sldMk cId="3120353583" sldId="417"/>
            <ac:spMk id="4" creationId="{9F3BBE5A-FB5D-BCAA-6F66-8296490F6FE1}"/>
          </ac:spMkLst>
        </pc:spChg>
        <pc:spChg chg="add del mod">
          <ac:chgData name="Alper Öner (ETIYA)" userId="S::alper.oner@etiya.com::d8ee6dab-5ac3-45de-93da-5a1729ecc5ac" providerId="AD" clId="Web-{76D1C45F-B4AD-F1DA-F160-22A1D9F680FD}" dt="2023-08-08T17:47:24.619" v="748"/>
          <ac:spMkLst>
            <pc:docMk/>
            <pc:sldMk cId="3120353583" sldId="417"/>
            <ac:spMk id="6" creationId="{BDAA78CB-61A5-6441-3F1D-B5153BBA25E6}"/>
          </ac:spMkLst>
        </pc:spChg>
        <pc:picChg chg="add mod ord">
          <ac:chgData name="Alper Öner (ETIYA)" userId="S::alper.oner@etiya.com::d8ee6dab-5ac3-45de-93da-5a1729ecc5ac" providerId="AD" clId="Web-{76D1C45F-B4AD-F1DA-F160-22A1D9F680FD}" dt="2023-08-08T17:47:35.010" v="753" actId="1076"/>
          <ac:picMkLst>
            <pc:docMk/>
            <pc:sldMk cId="3120353583" sldId="417"/>
            <ac:picMk id="7" creationId="{0FC4DE2D-B797-2FBF-73A3-4AE5B3AE6526}"/>
          </ac:picMkLst>
        </pc:picChg>
      </pc:sldChg>
      <pc:sldChg chg="modSp add replId">
        <pc:chgData name="Alper Öner (ETIYA)" userId="S::alper.oner@etiya.com::d8ee6dab-5ac3-45de-93da-5a1729ecc5ac" providerId="AD" clId="Web-{76D1C45F-B4AD-F1DA-F160-22A1D9F680FD}" dt="2023-08-08T17:52:31.943" v="771" actId="20577"/>
        <pc:sldMkLst>
          <pc:docMk/>
          <pc:sldMk cId="2457670206" sldId="418"/>
        </pc:sldMkLst>
        <pc:spChg chg="mod">
          <ac:chgData name="Alper Öner (ETIYA)" userId="S::alper.oner@etiya.com::d8ee6dab-5ac3-45de-93da-5a1729ecc5ac" providerId="AD" clId="Web-{76D1C45F-B4AD-F1DA-F160-22A1D9F680FD}" dt="2023-08-08T17:49:21.045" v="756" actId="20577"/>
          <ac:spMkLst>
            <pc:docMk/>
            <pc:sldMk cId="2457670206" sldId="418"/>
            <ac:spMk id="2" creationId="{BB2EF9BC-EDFE-7DB3-0BF4-FDC6F06BF4D2}"/>
          </ac:spMkLst>
        </pc:spChg>
        <pc:spChg chg="mod">
          <ac:chgData name="Alper Öner (ETIYA)" userId="S::alper.oner@etiya.com::d8ee6dab-5ac3-45de-93da-5a1729ecc5ac" providerId="AD" clId="Web-{76D1C45F-B4AD-F1DA-F160-22A1D9F680FD}" dt="2023-08-08T17:52:31.943" v="771" actId="20577"/>
          <ac:spMkLst>
            <pc:docMk/>
            <pc:sldMk cId="2457670206" sldId="418"/>
            <ac:spMk id="4" creationId="{9F3BBE5A-FB5D-BCAA-6F66-8296490F6FE1}"/>
          </ac:spMkLst>
        </pc:spChg>
      </pc:sldChg>
      <pc:sldChg chg="modSp add replId">
        <pc:chgData name="Alper Öner (ETIYA)" userId="S::alper.oner@etiya.com::d8ee6dab-5ac3-45de-93da-5a1729ecc5ac" providerId="AD" clId="Web-{76D1C45F-B4AD-F1DA-F160-22A1D9F680FD}" dt="2023-08-08T17:54:34.618" v="783" actId="20577"/>
        <pc:sldMkLst>
          <pc:docMk/>
          <pc:sldMk cId="3361175853" sldId="419"/>
        </pc:sldMkLst>
        <pc:spChg chg="mod">
          <ac:chgData name="Alper Öner (ETIYA)" userId="S::alper.oner@etiya.com::d8ee6dab-5ac3-45de-93da-5a1729ecc5ac" providerId="AD" clId="Web-{76D1C45F-B4AD-F1DA-F160-22A1D9F680FD}" dt="2023-08-08T17:52:51.990" v="775" actId="20577"/>
          <ac:spMkLst>
            <pc:docMk/>
            <pc:sldMk cId="3361175853" sldId="419"/>
            <ac:spMk id="2" creationId="{BB2EF9BC-EDFE-7DB3-0BF4-FDC6F06BF4D2}"/>
          </ac:spMkLst>
        </pc:spChg>
        <pc:spChg chg="mod">
          <ac:chgData name="Alper Öner (ETIYA)" userId="S::alper.oner@etiya.com::d8ee6dab-5ac3-45de-93da-5a1729ecc5ac" providerId="AD" clId="Web-{76D1C45F-B4AD-F1DA-F160-22A1D9F680FD}" dt="2023-08-08T17:54:34.618" v="783" actId="20577"/>
          <ac:spMkLst>
            <pc:docMk/>
            <pc:sldMk cId="3361175853" sldId="419"/>
            <ac:spMk id="4" creationId="{9F3BBE5A-FB5D-BCAA-6F66-8296490F6FE1}"/>
          </ac:spMkLst>
        </pc:spChg>
      </pc:sldChg>
    </pc:docChg>
  </pc:docChgLst>
  <pc:docChgLst>
    <pc:chgData name="Alper Öner (ETIYA)" userId="S::alper.oner@etiya.com::d8ee6dab-5ac3-45de-93da-5a1729ecc5ac" providerId="AD" clId="Web-{8C50EF6E-63C9-8A29-7F05-947ADF41DE70}"/>
    <pc:docChg chg="modSld">
      <pc:chgData name="Alper Öner (ETIYA)" userId="S::alper.oner@etiya.com::d8ee6dab-5ac3-45de-93da-5a1729ecc5ac" providerId="AD" clId="Web-{8C50EF6E-63C9-8A29-7F05-947ADF41DE70}" dt="2023-05-16T16:05:53.249" v="23" actId="20577"/>
      <pc:docMkLst>
        <pc:docMk/>
      </pc:docMkLst>
      <pc:sldChg chg="modSp">
        <pc:chgData name="Alper Öner (ETIYA)" userId="S::alper.oner@etiya.com::d8ee6dab-5ac3-45de-93da-5a1729ecc5ac" providerId="AD" clId="Web-{8C50EF6E-63C9-8A29-7F05-947ADF41DE70}" dt="2023-05-16T16:05:53.249" v="23" actId="20577"/>
        <pc:sldMkLst>
          <pc:docMk/>
          <pc:sldMk cId="832441318" sldId="318"/>
        </pc:sldMkLst>
        <pc:spChg chg="mod">
          <ac:chgData name="Alper Öner (ETIYA)" userId="S::alper.oner@etiya.com::d8ee6dab-5ac3-45de-93da-5a1729ecc5ac" providerId="AD" clId="Web-{8C50EF6E-63C9-8A29-7F05-947ADF41DE70}" dt="2023-05-16T16:05:53.249" v="23" actId="20577"/>
          <ac:spMkLst>
            <pc:docMk/>
            <pc:sldMk cId="832441318" sldId="318"/>
            <ac:spMk id="3" creationId="{2E2A078B-0B25-F766-642E-9D947C9B2601}"/>
          </ac:spMkLst>
        </pc:spChg>
      </pc:sldChg>
      <pc:sldChg chg="modSp">
        <pc:chgData name="Alper Öner (ETIYA)" userId="S::alper.oner@etiya.com::d8ee6dab-5ac3-45de-93da-5a1729ecc5ac" providerId="AD" clId="Web-{8C50EF6E-63C9-8A29-7F05-947ADF41DE70}" dt="2023-05-16T14:45:30.193" v="5" actId="20577"/>
        <pc:sldMkLst>
          <pc:docMk/>
          <pc:sldMk cId="3568314324" sldId="334"/>
        </pc:sldMkLst>
        <pc:spChg chg="mod">
          <ac:chgData name="Alper Öner (ETIYA)" userId="S::alper.oner@etiya.com::d8ee6dab-5ac3-45de-93da-5a1729ecc5ac" providerId="AD" clId="Web-{8C50EF6E-63C9-8A29-7F05-947ADF41DE70}" dt="2023-05-16T14:45:30.193" v="5" actId="20577"/>
          <ac:spMkLst>
            <pc:docMk/>
            <pc:sldMk cId="3568314324" sldId="334"/>
            <ac:spMk id="3" creationId="{E69E4AF4-B4C2-FB8D-B687-F37B34A8C8B9}"/>
          </ac:spMkLst>
        </pc:spChg>
      </pc:sldChg>
      <pc:sldChg chg="modSp">
        <pc:chgData name="Alper Öner (ETIYA)" userId="S::alper.oner@etiya.com::d8ee6dab-5ac3-45de-93da-5a1729ecc5ac" providerId="AD" clId="Web-{8C50EF6E-63C9-8A29-7F05-947ADF41DE70}" dt="2023-05-16T14:46:34.649" v="7" actId="20577"/>
        <pc:sldMkLst>
          <pc:docMk/>
          <pc:sldMk cId="1101534331" sldId="335"/>
        </pc:sldMkLst>
        <pc:spChg chg="mod">
          <ac:chgData name="Alper Öner (ETIYA)" userId="S::alper.oner@etiya.com::d8ee6dab-5ac3-45de-93da-5a1729ecc5ac" providerId="AD" clId="Web-{8C50EF6E-63C9-8A29-7F05-947ADF41DE70}" dt="2023-05-16T14:46:34.649" v="7" actId="20577"/>
          <ac:spMkLst>
            <pc:docMk/>
            <pc:sldMk cId="1101534331" sldId="335"/>
            <ac:spMk id="3" creationId="{E69E4AF4-B4C2-FB8D-B687-F37B34A8C8B9}"/>
          </ac:spMkLst>
        </pc:spChg>
      </pc:sldChg>
      <pc:sldChg chg="modSp">
        <pc:chgData name="Alper Öner (ETIYA)" userId="S::alper.oner@etiya.com::d8ee6dab-5ac3-45de-93da-5a1729ecc5ac" providerId="AD" clId="Web-{8C50EF6E-63C9-8A29-7F05-947ADF41DE70}" dt="2023-05-16T14:59:54.929" v="10" actId="20577"/>
        <pc:sldMkLst>
          <pc:docMk/>
          <pc:sldMk cId="33149617" sldId="338"/>
        </pc:sldMkLst>
        <pc:spChg chg="mod">
          <ac:chgData name="Alper Öner (ETIYA)" userId="S::alper.oner@etiya.com::d8ee6dab-5ac3-45de-93da-5a1729ecc5ac" providerId="AD" clId="Web-{8C50EF6E-63C9-8A29-7F05-947ADF41DE70}" dt="2023-05-16T14:59:54.929" v="10" actId="20577"/>
          <ac:spMkLst>
            <pc:docMk/>
            <pc:sldMk cId="33149617" sldId="338"/>
            <ac:spMk id="3" creationId="{E69E4AF4-B4C2-FB8D-B687-F37B34A8C8B9}"/>
          </ac:spMkLst>
        </pc:spChg>
      </pc:sldChg>
      <pc:sldChg chg="mod modShow">
        <pc:chgData name="Alper Öner (ETIYA)" userId="S::alper.oner@etiya.com::d8ee6dab-5ac3-45de-93da-5a1729ecc5ac" providerId="AD" clId="Web-{8C50EF6E-63C9-8A29-7F05-947ADF41DE70}" dt="2023-05-16T15:17:02.124" v="11"/>
        <pc:sldMkLst>
          <pc:docMk/>
          <pc:sldMk cId="3400522301" sldId="348"/>
        </pc:sldMkLst>
      </pc:sldChg>
      <pc:sldChg chg="modSp">
        <pc:chgData name="Alper Öner (ETIYA)" userId="S::alper.oner@etiya.com::d8ee6dab-5ac3-45de-93da-5a1729ecc5ac" providerId="AD" clId="Web-{8C50EF6E-63C9-8A29-7F05-947ADF41DE70}" dt="2023-05-16T15:17:35.250" v="13" actId="20577"/>
        <pc:sldMkLst>
          <pc:docMk/>
          <pc:sldMk cId="2507544625" sldId="349"/>
        </pc:sldMkLst>
        <pc:spChg chg="mod">
          <ac:chgData name="Alper Öner (ETIYA)" userId="S::alper.oner@etiya.com::d8ee6dab-5ac3-45de-93da-5a1729ecc5ac" providerId="AD" clId="Web-{8C50EF6E-63C9-8A29-7F05-947ADF41DE70}" dt="2023-05-16T15:17:35.250" v="13" actId="20577"/>
          <ac:spMkLst>
            <pc:docMk/>
            <pc:sldMk cId="2507544625" sldId="349"/>
            <ac:spMk id="3" creationId="{E69E4AF4-B4C2-FB8D-B687-F37B34A8C8B9}"/>
          </ac:spMkLst>
        </pc:spChg>
      </pc:sldChg>
      <pc:sldChg chg="modSp">
        <pc:chgData name="Alper Öner (ETIYA)" userId="S::alper.oner@etiya.com::d8ee6dab-5ac3-45de-93da-5a1729ecc5ac" providerId="AD" clId="Web-{8C50EF6E-63C9-8A29-7F05-947ADF41DE70}" dt="2023-05-16T15:28:46.760" v="15" actId="20577"/>
        <pc:sldMkLst>
          <pc:docMk/>
          <pc:sldMk cId="2859207704" sldId="357"/>
        </pc:sldMkLst>
        <pc:spChg chg="mod">
          <ac:chgData name="Alper Öner (ETIYA)" userId="S::alper.oner@etiya.com::d8ee6dab-5ac3-45de-93da-5a1729ecc5ac" providerId="AD" clId="Web-{8C50EF6E-63C9-8A29-7F05-947ADF41DE70}" dt="2023-05-16T15:28:46.760" v="15" actId="20577"/>
          <ac:spMkLst>
            <pc:docMk/>
            <pc:sldMk cId="2859207704" sldId="357"/>
            <ac:spMk id="3" creationId="{2E2A078B-0B25-F766-642E-9D947C9B2601}"/>
          </ac:spMkLst>
        </pc:spChg>
      </pc:sldChg>
      <pc:sldChg chg="modSp">
        <pc:chgData name="Alper Öner (ETIYA)" userId="S::alper.oner@etiya.com::d8ee6dab-5ac3-45de-93da-5a1729ecc5ac" providerId="AD" clId="Web-{8C50EF6E-63C9-8A29-7F05-947ADF41DE70}" dt="2023-05-16T15:30:54.108" v="18" actId="20577"/>
        <pc:sldMkLst>
          <pc:docMk/>
          <pc:sldMk cId="2778377781" sldId="358"/>
        </pc:sldMkLst>
        <pc:spChg chg="mod">
          <ac:chgData name="Alper Öner (ETIYA)" userId="S::alper.oner@etiya.com::d8ee6dab-5ac3-45de-93da-5a1729ecc5ac" providerId="AD" clId="Web-{8C50EF6E-63C9-8A29-7F05-947ADF41DE70}" dt="2023-05-16T15:30:54.108" v="18" actId="20577"/>
          <ac:spMkLst>
            <pc:docMk/>
            <pc:sldMk cId="2778377781" sldId="358"/>
            <ac:spMk id="3" creationId="{2E2A078B-0B25-F766-642E-9D947C9B2601}"/>
          </ac:spMkLst>
        </pc:spChg>
      </pc:sldChg>
    </pc:docChg>
  </pc:docChgLst>
  <pc:docChgLst>
    <pc:chgData name="Alper Öner (ETIYA)" userId="S::alper.oner@etiya.com::d8ee6dab-5ac3-45de-93da-5a1729ecc5ac" providerId="AD" clId="Web-{578E0413-937A-FB0D-5A12-364020D96E5E}"/>
    <pc:docChg chg="addSld modSld sldOrd">
      <pc:chgData name="Alper Öner (ETIYA)" userId="S::alper.oner@etiya.com::d8ee6dab-5ac3-45de-93da-5a1729ecc5ac" providerId="AD" clId="Web-{578E0413-937A-FB0D-5A12-364020D96E5E}" dt="2022-12-21T18:40:45.553" v="249"/>
      <pc:docMkLst>
        <pc:docMk/>
      </pc:docMkLst>
      <pc:sldChg chg="modSp">
        <pc:chgData name="Alper Öner (ETIYA)" userId="S::alper.oner@etiya.com::d8ee6dab-5ac3-45de-93da-5a1729ecc5ac" providerId="AD" clId="Web-{578E0413-937A-FB0D-5A12-364020D96E5E}" dt="2022-12-21T18:22:30.729" v="34" actId="20577"/>
        <pc:sldMkLst>
          <pc:docMk/>
          <pc:sldMk cId="3581862749" sldId="257"/>
        </pc:sldMkLst>
        <pc:spChg chg="mod">
          <ac:chgData name="Alper Öner (ETIYA)" userId="S::alper.oner@etiya.com::d8ee6dab-5ac3-45de-93da-5a1729ecc5ac" providerId="AD" clId="Web-{578E0413-937A-FB0D-5A12-364020D96E5E}" dt="2022-12-21T18:22:30.729" v="34" actId="20577"/>
          <ac:spMkLst>
            <pc:docMk/>
            <pc:sldMk cId="3581862749" sldId="257"/>
            <ac:spMk id="3" creationId="{2E2A078B-0B25-F766-642E-9D947C9B2601}"/>
          </ac:spMkLst>
        </pc:spChg>
      </pc:sldChg>
      <pc:sldChg chg="modSp">
        <pc:chgData name="Alper Öner (ETIYA)" userId="S::alper.oner@etiya.com::d8ee6dab-5ac3-45de-93da-5a1729ecc5ac" providerId="AD" clId="Web-{578E0413-937A-FB0D-5A12-364020D96E5E}" dt="2022-12-21T18:21:46.931" v="25" actId="20577"/>
        <pc:sldMkLst>
          <pc:docMk/>
          <pc:sldMk cId="1213305164" sldId="264"/>
        </pc:sldMkLst>
        <pc:spChg chg="mod">
          <ac:chgData name="Alper Öner (ETIYA)" userId="S::alper.oner@etiya.com::d8ee6dab-5ac3-45de-93da-5a1729ecc5ac" providerId="AD" clId="Web-{578E0413-937A-FB0D-5A12-364020D96E5E}" dt="2022-12-21T18:20:33.350" v="1" actId="20577"/>
          <ac:spMkLst>
            <pc:docMk/>
            <pc:sldMk cId="1213305164" sldId="264"/>
            <ac:spMk id="2" creationId="{FE3FADEA-CACC-00DE-2718-D18DB9B6722C}"/>
          </ac:spMkLst>
        </pc:spChg>
        <pc:spChg chg="mod">
          <ac:chgData name="Alper Öner (ETIYA)" userId="S::alper.oner@etiya.com::d8ee6dab-5ac3-45de-93da-5a1729ecc5ac" providerId="AD" clId="Web-{578E0413-937A-FB0D-5A12-364020D96E5E}" dt="2022-12-21T18:21:46.931" v="25" actId="20577"/>
          <ac:spMkLst>
            <pc:docMk/>
            <pc:sldMk cId="1213305164" sldId="264"/>
            <ac:spMk id="3" creationId="{E69E4AF4-B4C2-FB8D-B687-F37B34A8C8B9}"/>
          </ac:spMkLst>
        </pc:spChg>
      </pc:sldChg>
      <pc:sldChg chg="addSp delSp modSp add ord replId">
        <pc:chgData name="Alper Öner (ETIYA)" userId="S::alper.oner@etiya.com::d8ee6dab-5ac3-45de-93da-5a1729ecc5ac" providerId="AD" clId="Web-{578E0413-937A-FB0D-5A12-364020D96E5E}" dt="2022-12-21T18:23:52.059" v="43"/>
        <pc:sldMkLst>
          <pc:docMk/>
          <pc:sldMk cId="4055807052" sldId="265"/>
        </pc:sldMkLst>
        <pc:spChg chg="mod">
          <ac:chgData name="Alper Öner (ETIYA)" userId="S::alper.oner@etiya.com::d8ee6dab-5ac3-45de-93da-5a1729ecc5ac" providerId="AD" clId="Web-{578E0413-937A-FB0D-5A12-364020D96E5E}" dt="2022-12-21T18:22:06.478" v="31" actId="20577"/>
          <ac:spMkLst>
            <pc:docMk/>
            <pc:sldMk cId="4055807052" sldId="265"/>
            <ac:spMk id="2" creationId="{FE3FADEA-CACC-00DE-2718-D18DB9B6722C}"/>
          </ac:spMkLst>
        </pc:spChg>
        <pc:spChg chg="add del mod">
          <ac:chgData name="Alper Öner (ETIYA)" userId="S::alper.oner@etiya.com::d8ee6dab-5ac3-45de-93da-5a1729ecc5ac" providerId="AD" clId="Web-{578E0413-937A-FB0D-5A12-364020D96E5E}" dt="2022-12-21T18:23:52.059" v="43"/>
          <ac:spMkLst>
            <pc:docMk/>
            <pc:sldMk cId="4055807052" sldId="265"/>
            <ac:spMk id="4" creationId="{5D29A979-B696-2084-B1A1-1C87D299214A}"/>
          </ac:spMkLst>
        </pc:spChg>
        <pc:picChg chg="add mod ord">
          <ac:chgData name="Alper Öner (ETIYA)" userId="S::alper.oner@etiya.com::d8ee6dab-5ac3-45de-93da-5a1729ecc5ac" providerId="AD" clId="Web-{578E0413-937A-FB0D-5A12-364020D96E5E}" dt="2022-12-21T18:23:52.059" v="43"/>
          <ac:picMkLst>
            <pc:docMk/>
            <pc:sldMk cId="4055807052" sldId="265"/>
            <ac:picMk id="5" creationId="{6FCB228E-3989-6905-FD2C-B99C09B03233}"/>
          </ac:picMkLst>
        </pc:picChg>
        <pc:picChg chg="del">
          <ac:chgData name="Alper Öner (ETIYA)" userId="S::alper.oner@etiya.com::d8ee6dab-5ac3-45de-93da-5a1729ecc5ac" providerId="AD" clId="Web-{578E0413-937A-FB0D-5A12-364020D96E5E}" dt="2022-12-21T18:23:47.918" v="42"/>
          <ac:picMkLst>
            <pc:docMk/>
            <pc:sldMk cId="4055807052" sldId="265"/>
            <ac:picMk id="6" creationId="{C280ADE6-F3C4-A610-8608-6DEDEB5BAA94}"/>
          </ac:picMkLst>
        </pc:picChg>
      </pc:sldChg>
      <pc:sldChg chg="modSp add ord replId">
        <pc:chgData name="Alper Öner (ETIYA)" userId="S::alper.oner@etiya.com::d8ee6dab-5ac3-45de-93da-5a1729ecc5ac" providerId="AD" clId="Web-{578E0413-937A-FB0D-5A12-364020D96E5E}" dt="2022-12-21T18:29:42.860" v="102" actId="20577"/>
        <pc:sldMkLst>
          <pc:docMk/>
          <pc:sldMk cId="2987975950" sldId="266"/>
        </pc:sldMkLst>
        <pc:spChg chg="mod">
          <ac:chgData name="Alper Öner (ETIYA)" userId="S::alper.oner@etiya.com::d8ee6dab-5ac3-45de-93da-5a1729ecc5ac" providerId="AD" clId="Web-{578E0413-937A-FB0D-5A12-364020D96E5E}" dt="2022-12-21T18:22:52.823" v="40" actId="20577"/>
          <ac:spMkLst>
            <pc:docMk/>
            <pc:sldMk cId="2987975950" sldId="266"/>
            <ac:spMk id="2" creationId="{BB2EF9BC-EDFE-7DB3-0BF4-FDC6F06BF4D2}"/>
          </ac:spMkLst>
        </pc:spChg>
        <pc:spChg chg="mod">
          <ac:chgData name="Alper Öner (ETIYA)" userId="S::alper.oner@etiya.com::d8ee6dab-5ac3-45de-93da-5a1729ecc5ac" providerId="AD" clId="Web-{578E0413-937A-FB0D-5A12-364020D96E5E}" dt="2022-12-21T18:29:42.860" v="102" actId="20577"/>
          <ac:spMkLst>
            <pc:docMk/>
            <pc:sldMk cId="2987975950" sldId="266"/>
            <ac:spMk id="3" creationId="{2E2A078B-0B25-F766-642E-9D947C9B2601}"/>
          </ac:spMkLst>
        </pc:spChg>
      </pc:sldChg>
      <pc:sldChg chg="modSp add replId">
        <pc:chgData name="Alper Öner (ETIYA)" userId="S::alper.oner@etiya.com::d8ee6dab-5ac3-45de-93da-5a1729ecc5ac" providerId="AD" clId="Web-{578E0413-937A-FB0D-5A12-364020D96E5E}" dt="2022-12-21T18:39:06.144" v="233" actId="20577"/>
        <pc:sldMkLst>
          <pc:docMk/>
          <pc:sldMk cId="4143170125" sldId="267"/>
        </pc:sldMkLst>
        <pc:spChg chg="mod">
          <ac:chgData name="Alper Öner (ETIYA)" userId="S::alper.oner@etiya.com::d8ee6dab-5ac3-45de-93da-5a1729ecc5ac" providerId="AD" clId="Web-{578E0413-937A-FB0D-5A12-364020D96E5E}" dt="2022-12-21T18:39:06.144" v="233" actId="20577"/>
          <ac:spMkLst>
            <pc:docMk/>
            <pc:sldMk cId="4143170125" sldId="267"/>
            <ac:spMk id="3" creationId="{2E2A078B-0B25-F766-642E-9D947C9B2601}"/>
          </ac:spMkLst>
        </pc:spChg>
      </pc:sldChg>
      <pc:sldChg chg="addSp delSp modSp add ord replId">
        <pc:chgData name="Alper Öner (ETIYA)" userId="S::alper.oner@etiya.com::d8ee6dab-5ac3-45de-93da-5a1729ecc5ac" providerId="AD" clId="Web-{578E0413-937A-FB0D-5A12-364020D96E5E}" dt="2022-12-21T18:25:48.922" v="60" actId="1076"/>
        <pc:sldMkLst>
          <pc:docMk/>
          <pc:sldMk cId="2304969858" sldId="268"/>
        </pc:sldMkLst>
        <pc:spChg chg="mod">
          <ac:chgData name="Alper Öner (ETIYA)" userId="S::alper.oner@etiya.com::d8ee6dab-5ac3-45de-93da-5a1729ecc5ac" providerId="AD" clId="Web-{578E0413-937A-FB0D-5A12-364020D96E5E}" dt="2022-12-21T18:25:11.780" v="52" actId="14100"/>
          <ac:spMkLst>
            <pc:docMk/>
            <pc:sldMk cId="2304969858" sldId="268"/>
            <ac:spMk id="3" creationId="{E69E4AF4-B4C2-FB8D-B687-F37B34A8C8B9}"/>
          </ac:spMkLst>
        </pc:spChg>
        <pc:spChg chg="add del mod">
          <ac:chgData name="Alper Öner (ETIYA)" userId="S::alper.oner@etiya.com::d8ee6dab-5ac3-45de-93da-5a1729ecc5ac" providerId="AD" clId="Web-{578E0413-937A-FB0D-5A12-364020D96E5E}" dt="2022-12-21T18:25:20.874" v="56"/>
          <ac:spMkLst>
            <pc:docMk/>
            <pc:sldMk cId="2304969858" sldId="268"/>
            <ac:spMk id="4" creationId="{323B42EC-0A33-4E9A-1970-B2F1012DB4D0}"/>
          </ac:spMkLst>
        </pc:spChg>
        <pc:picChg chg="add mod">
          <ac:chgData name="Alper Öner (ETIYA)" userId="S::alper.oner@etiya.com::d8ee6dab-5ac3-45de-93da-5a1729ecc5ac" providerId="AD" clId="Web-{578E0413-937A-FB0D-5A12-364020D96E5E}" dt="2022-12-21T18:25:48.922" v="60" actId="1076"/>
          <ac:picMkLst>
            <pc:docMk/>
            <pc:sldMk cId="2304969858" sldId="268"/>
            <ac:picMk id="6" creationId="{550ACCA1-508C-EB65-4522-C3B690C5CD3C}"/>
          </ac:picMkLst>
        </pc:picChg>
      </pc:sldChg>
      <pc:sldChg chg="addSp delSp modSp add ord replId">
        <pc:chgData name="Alper Öner (ETIYA)" userId="S::alper.oner@etiya.com::d8ee6dab-5ac3-45de-93da-5a1729ecc5ac" providerId="AD" clId="Web-{578E0413-937A-FB0D-5A12-364020D96E5E}" dt="2022-12-21T18:30:53.455" v="108"/>
        <pc:sldMkLst>
          <pc:docMk/>
          <pc:sldMk cId="1423685183" sldId="269"/>
        </pc:sldMkLst>
        <pc:spChg chg="mod">
          <ac:chgData name="Alper Öner (ETIYA)" userId="S::alper.oner@etiya.com::d8ee6dab-5ac3-45de-93da-5a1729ecc5ac" providerId="AD" clId="Web-{578E0413-937A-FB0D-5A12-364020D96E5E}" dt="2022-12-21T18:30:43.846" v="104" actId="20577"/>
          <ac:spMkLst>
            <pc:docMk/>
            <pc:sldMk cId="1423685183" sldId="269"/>
            <ac:spMk id="2" creationId="{FE3FADEA-CACC-00DE-2718-D18DB9B6722C}"/>
          </ac:spMkLst>
        </pc:spChg>
        <pc:spChg chg="add del mod">
          <ac:chgData name="Alper Öner (ETIYA)" userId="S::alper.oner@etiya.com::d8ee6dab-5ac3-45de-93da-5a1729ecc5ac" providerId="AD" clId="Web-{578E0413-937A-FB0D-5A12-364020D96E5E}" dt="2022-12-21T18:30:46.861" v="106"/>
          <ac:spMkLst>
            <pc:docMk/>
            <pc:sldMk cId="1423685183" sldId="269"/>
            <ac:spMk id="4" creationId="{580E42C9-ADD0-96D9-B047-47E0256F1CE0}"/>
          </ac:spMkLst>
        </pc:spChg>
        <pc:spChg chg="add del mod">
          <ac:chgData name="Alper Öner (ETIYA)" userId="S::alper.oner@etiya.com::d8ee6dab-5ac3-45de-93da-5a1729ecc5ac" providerId="AD" clId="Web-{578E0413-937A-FB0D-5A12-364020D96E5E}" dt="2022-12-21T18:30:53.455" v="108"/>
          <ac:spMkLst>
            <pc:docMk/>
            <pc:sldMk cId="1423685183" sldId="269"/>
            <ac:spMk id="7" creationId="{AF68BD42-F964-2801-7EE1-F63912BD39BA}"/>
          </ac:spMkLst>
        </pc:spChg>
        <pc:picChg chg="add del">
          <ac:chgData name="Alper Öner (ETIYA)" userId="S::alper.oner@etiya.com::d8ee6dab-5ac3-45de-93da-5a1729ecc5ac" providerId="AD" clId="Web-{578E0413-937A-FB0D-5A12-364020D96E5E}" dt="2022-12-21T18:30:49.674" v="107"/>
          <ac:picMkLst>
            <pc:docMk/>
            <pc:sldMk cId="1423685183" sldId="269"/>
            <ac:picMk id="5" creationId="{6FCB228E-3989-6905-FD2C-B99C09B03233}"/>
          </ac:picMkLst>
        </pc:picChg>
        <pc:picChg chg="add mod ord">
          <ac:chgData name="Alper Öner (ETIYA)" userId="S::alper.oner@etiya.com::d8ee6dab-5ac3-45de-93da-5a1729ecc5ac" providerId="AD" clId="Web-{578E0413-937A-FB0D-5A12-364020D96E5E}" dt="2022-12-21T18:30:53.455" v="108"/>
          <ac:picMkLst>
            <pc:docMk/>
            <pc:sldMk cId="1423685183" sldId="269"/>
            <ac:picMk id="8" creationId="{F6614B50-7DE9-4ED8-FC29-F2F2042150A5}"/>
          </ac:picMkLst>
        </pc:picChg>
      </pc:sldChg>
      <pc:sldChg chg="addSp delSp modSp add replId">
        <pc:chgData name="Alper Öner (ETIYA)" userId="S::alper.oner@etiya.com::d8ee6dab-5ac3-45de-93da-5a1729ecc5ac" providerId="AD" clId="Web-{578E0413-937A-FB0D-5A12-364020D96E5E}" dt="2022-12-21T18:28:02.107" v="88" actId="1076"/>
        <pc:sldMkLst>
          <pc:docMk/>
          <pc:sldMk cId="1926380045" sldId="270"/>
        </pc:sldMkLst>
        <pc:spChg chg="mod">
          <ac:chgData name="Alper Öner (ETIYA)" userId="S::alper.oner@etiya.com::d8ee6dab-5ac3-45de-93da-5a1729ecc5ac" providerId="AD" clId="Web-{578E0413-937A-FB0D-5A12-364020D96E5E}" dt="2022-12-21T18:27:53.607" v="84" actId="20577"/>
          <ac:spMkLst>
            <pc:docMk/>
            <pc:sldMk cId="1926380045" sldId="270"/>
            <ac:spMk id="3" creationId="{E69E4AF4-B4C2-FB8D-B687-F37B34A8C8B9}"/>
          </ac:spMkLst>
        </pc:spChg>
        <pc:picChg chg="add mod">
          <ac:chgData name="Alper Öner (ETIYA)" userId="S::alper.oner@etiya.com::d8ee6dab-5ac3-45de-93da-5a1729ecc5ac" providerId="AD" clId="Web-{578E0413-937A-FB0D-5A12-364020D96E5E}" dt="2022-12-21T18:28:02.107" v="88" actId="1076"/>
          <ac:picMkLst>
            <pc:docMk/>
            <pc:sldMk cId="1926380045" sldId="270"/>
            <ac:picMk id="4" creationId="{BE69C936-25BD-0117-5EA5-040AC4B928C8}"/>
          </ac:picMkLst>
        </pc:picChg>
        <pc:picChg chg="del">
          <ac:chgData name="Alper Öner (ETIYA)" userId="S::alper.oner@etiya.com::d8ee6dab-5ac3-45de-93da-5a1729ecc5ac" providerId="AD" clId="Web-{578E0413-937A-FB0D-5A12-364020D96E5E}" dt="2022-12-21T18:26:52.548" v="74"/>
          <ac:picMkLst>
            <pc:docMk/>
            <pc:sldMk cId="1926380045" sldId="270"/>
            <ac:picMk id="6" creationId="{550ACCA1-508C-EB65-4522-C3B690C5CD3C}"/>
          </ac:picMkLst>
        </pc:picChg>
      </pc:sldChg>
      <pc:sldChg chg="modSp add ord replId">
        <pc:chgData name="Alper Öner (ETIYA)" userId="S::alper.oner@etiya.com::d8ee6dab-5ac3-45de-93da-5a1729ecc5ac" providerId="AD" clId="Web-{578E0413-937A-FB0D-5A12-364020D96E5E}" dt="2022-12-21T18:32:31.724" v="130" actId="20577"/>
        <pc:sldMkLst>
          <pc:docMk/>
          <pc:sldMk cId="683912483" sldId="271"/>
        </pc:sldMkLst>
        <pc:spChg chg="mod">
          <ac:chgData name="Alper Öner (ETIYA)" userId="S::alper.oner@etiya.com::d8ee6dab-5ac3-45de-93da-5a1729ecc5ac" providerId="AD" clId="Web-{578E0413-937A-FB0D-5A12-364020D96E5E}" dt="2022-12-21T18:32:31.724" v="130" actId="20577"/>
          <ac:spMkLst>
            <pc:docMk/>
            <pc:sldMk cId="683912483" sldId="271"/>
            <ac:spMk id="3" creationId="{2E2A078B-0B25-F766-642E-9D947C9B2601}"/>
          </ac:spMkLst>
        </pc:spChg>
      </pc:sldChg>
      <pc:sldChg chg="addSp modSp add replId">
        <pc:chgData name="Alper Öner (ETIYA)" userId="S::alper.oner@etiya.com::d8ee6dab-5ac3-45de-93da-5a1729ecc5ac" providerId="AD" clId="Web-{578E0413-937A-FB0D-5A12-364020D96E5E}" dt="2022-12-21T18:34:15.417" v="145" actId="1076"/>
        <pc:sldMkLst>
          <pc:docMk/>
          <pc:sldMk cId="1463632094" sldId="272"/>
        </pc:sldMkLst>
        <pc:spChg chg="mod">
          <ac:chgData name="Alper Öner (ETIYA)" userId="S::alper.oner@etiya.com::d8ee6dab-5ac3-45de-93da-5a1729ecc5ac" providerId="AD" clId="Web-{578E0413-937A-FB0D-5A12-364020D96E5E}" dt="2022-12-21T18:33:40.806" v="141" actId="20577"/>
          <ac:spMkLst>
            <pc:docMk/>
            <pc:sldMk cId="1463632094" sldId="272"/>
            <ac:spMk id="2" creationId="{BB2EF9BC-EDFE-7DB3-0BF4-FDC6F06BF4D2}"/>
          </ac:spMkLst>
        </pc:spChg>
        <pc:spChg chg="mod">
          <ac:chgData name="Alper Öner (ETIYA)" userId="S::alper.oner@etiya.com::d8ee6dab-5ac3-45de-93da-5a1729ecc5ac" providerId="AD" clId="Web-{578E0413-937A-FB0D-5A12-364020D96E5E}" dt="2022-12-21T18:33:38.150" v="140" actId="20577"/>
          <ac:spMkLst>
            <pc:docMk/>
            <pc:sldMk cId="1463632094" sldId="272"/>
            <ac:spMk id="3" creationId="{2E2A078B-0B25-F766-642E-9D947C9B2601}"/>
          </ac:spMkLst>
        </pc:spChg>
        <pc:picChg chg="add mod">
          <ac:chgData name="Alper Öner (ETIYA)" userId="S::alper.oner@etiya.com::d8ee6dab-5ac3-45de-93da-5a1729ecc5ac" providerId="AD" clId="Web-{578E0413-937A-FB0D-5A12-364020D96E5E}" dt="2022-12-21T18:34:15.417" v="145" actId="1076"/>
          <ac:picMkLst>
            <pc:docMk/>
            <pc:sldMk cId="1463632094" sldId="272"/>
            <ac:picMk id="4" creationId="{0D454A75-B40B-DF83-55A5-7A0E8ACF6755}"/>
          </ac:picMkLst>
        </pc:picChg>
      </pc:sldChg>
      <pc:sldChg chg="delSp modSp add replId">
        <pc:chgData name="Alper Öner (ETIYA)" userId="S::alper.oner@etiya.com::d8ee6dab-5ac3-45de-93da-5a1729ecc5ac" providerId="AD" clId="Web-{578E0413-937A-FB0D-5A12-364020D96E5E}" dt="2022-12-21T18:37:39.439" v="215" actId="14100"/>
        <pc:sldMkLst>
          <pc:docMk/>
          <pc:sldMk cId="114521454" sldId="273"/>
        </pc:sldMkLst>
        <pc:spChg chg="mod">
          <ac:chgData name="Alper Öner (ETIYA)" userId="S::alper.oner@etiya.com::d8ee6dab-5ac3-45de-93da-5a1729ecc5ac" providerId="AD" clId="Web-{578E0413-937A-FB0D-5A12-364020D96E5E}" dt="2022-12-21T18:35:00.574" v="149" actId="20577"/>
          <ac:spMkLst>
            <pc:docMk/>
            <pc:sldMk cId="114521454" sldId="273"/>
            <ac:spMk id="2" creationId="{BB2EF9BC-EDFE-7DB3-0BF4-FDC6F06BF4D2}"/>
          </ac:spMkLst>
        </pc:spChg>
        <pc:spChg chg="mod">
          <ac:chgData name="Alper Öner (ETIYA)" userId="S::alper.oner@etiya.com::d8ee6dab-5ac3-45de-93da-5a1729ecc5ac" providerId="AD" clId="Web-{578E0413-937A-FB0D-5A12-364020D96E5E}" dt="2022-12-21T18:37:39.439" v="215" actId="14100"/>
          <ac:spMkLst>
            <pc:docMk/>
            <pc:sldMk cId="114521454" sldId="273"/>
            <ac:spMk id="3" creationId="{2E2A078B-0B25-F766-642E-9D947C9B2601}"/>
          </ac:spMkLst>
        </pc:spChg>
        <pc:picChg chg="del">
          <ac:chgData name="Alper Öner (ETIYA)" userId="S::alper.oner@etiya.com::d8ee6dab-5ac3-45de-93da-5a1729ecc5ac" providerId="AD" clId="Web-{578E0413-937A-FB0D-5A12-364020D96E5E}" dt="2022-12-21T18:35:10.934" v="159"/>
          <ac:picMkLst>
            <pc:docMk/>
            <pc:sldMk cId="114521454" sldId="273"/>
            <ac:picMk id="4" creationId="{0D454A75-B40B-DF83-55A5-7A0E8ACF6755}"/>
          </ac:picMkLst>
        </pc:picChg>
      </pc:sldChg>
      <pc:sldChg chg="modSp add replId">
        <pc:chgData name="Alper Öner (ETIYA)" userId="S::alper.oner@etiya.com::d8ee6dab-5ac3-45de-93da-5a1729ecc5ac" providerId="AD" clId="Web-{578E0413-937A-FB0D-5A12-364020D96E5E}" dt="2022-12-21T18:40:44.241" v="248" actId="20577"/>
        <pc:sldMkLst>
          <pc:docMk/>
          <pc:sldMk cId="1059525784" sldId="274"/>
        </pc:sldMkLst>
        <pc:spChg chg="mod">
          <ac:chgData name="Alper Öner (ETIYA)" userId="S::alper.oner@etiya.com::d8ee6dab-5ac3-45de-93da-5a1729ecc5ac" providerId="AD" clId="Web-{578E0413-937A-FB0D-5A12-364020D96E5E}" dt="2022-12-21T18:38:29.331" v="222" actId="20577"/>
          <ac:spMkLst>
            <pc:docMk/>
            <pc:sldMk cId="1059525784" sldId="274"/>
            <ac:spMk id="2" creationId="{BB2EF9BC-EDFE-7DB3-0BF4-FDC6F06BF4D2}"/>
          </ac:spMkLst>
        </pc:spChg>
        <pc:spChg chg="mod">
          <ac:chgData name="Alper Öner (ETIYA)" userId="S::alper.oner@etiya.com::d8ee6dab-5ac3-45de-93da-5a1729ecc5ac" providerId="AD" clId="Web-{578E0413-937A-FB0D-5A12-364020D96E5E}" dt="2022-12-21T18:40:44.241" v="248" actId="20577"/>
          <ac:spMkLst>
            <pc:docMk/>
            <pc:sldMk cId="1059525784" sldId="274"/>
            <ac:spMk id="3" creationId="{2E2A078B-0B25-F766-642E-9D947C9B2601}"/>
          </ac:spMkLst>
        </pc:spChg>
      </pc:sldChg>
      <pc:sldChg chg="modSp add replId">
        <pc:chgData name="Alper Öner (ETIYA)" userId="S::alper.oner@etiya.com::d8ee6dab-5ac3-45de-93da-5a1729ecc5ac" providerId="AD" clId="Web-{578E0413-937A-FB0D-5A12-364020D96E5E}" dt="2022-12-21T18:39:02.785" v="232" actId="20577"/>
        <pc:sldMkLst>
          <pc:docMk/>
          <pc:sldMk cId="1271509955" sldId="275"/>
        </pc:sldMkLst>
        <pc:spChg chg="mod">
          <ac:chgData name="Alper Öner (ETIYA)" userId="S::alper.oner@etiya.com::d8ee6dab-5ac3-45de-93da-5a1729ecc5ac" providerId="AD" clId="Web-{578E0413-937A-FB0D-5A12-364020D96E5E}" dt="2022-12-21T18:39:02.785" v="232" actId="20577"/>
          <ac:spMkLst>
            <pc:docMk/>
            <pc:sldMk cId="1271509955" sldId="275"/>
            <ac:spMk id="3" creationId="{2E2A078B-0B25-F766-642E-9D947C9B2601}"/>
          </ac:spMkLst>
        </pc:spChg>
      </pc:sldChg>
      <pc:sldChg chg="add replId">
        <pc:chgData name="Alper Öner (ETIYA)" userId="S::alper.oner@etiya.com::d8ee6dab-5ac3-45de-93da-5a1729ecc5ac" providerId="AD" clId="Web-{578E0413-937A-FB0D-5A12-364020D96E5E}" dt="2022-12-21T18:40:45.553" v="249"/>
        <pc:sldMkLst>
          <pc:docMk/>
          <pc:sldMk cId="1494086160" sldId="276"/>
        </pc:sldMkLst>
      </pc:sldChg>
    </pc:docChg>
  </pc:docChgLst>
  <pc:docChgLst>
    <pc:chgData name="Alper Öner (ETIYA)" userId="S::alper.oner@etiya.com::d8ee6dab-5ac3-45de-93da-5a1729ecc5ac" providerId="AD" clId="Web-{A6F42C50-3DD4-4DB3-5BB5-17B1E2D233B8}"/>
    <pc:docChg chg="mod addSld modSld sldOrd modMainMaster">
      <pc:chgData name="Alper Öner (ETIYA)" userId="S::alper.oner@etiya.com::d8ee6dab-5ac3-45de-93da-5a1729ecc5ac" providerId="AD" clId="Web-{A6F42C50-3DD4-4DB3-5BB5-17B1E2D233B8}" dt="2022-12-21T18:15:48.725" v="95"/>
      <pc:docMkLst>
        <pc:docMk/>
      </pc:docMkLst>
      <pc:sldChg chg="addSp delSp modSp">
        <pc:chgData name="Alper Öner (ETIYA)" userId="S::alper.oner@etiya.com::d8ee6dab-5ac3-45de-93da-5a1729ecc5ac" providerId="AD" clId="Web-{A6F42C50-3DD4-4DB3-5BB5-17B1E2D233B8}" dt="2022-12-21T18:13:30.421" v="69"/>
        <pc:sldMkLst>
          <pc:docMk/>
          <pc:sldMk cId="1674425800" sldId="256"/>
        </pc:sldMkLst>
        <pc:spChg chg="add del mod">
          <ac:chgData name="Alper Öner (ETIYA)" userId="S::alper.oner@etiya.com::d8ee6dab-5ac3-45de-93da-5a1729ecc5ac" providerId="AD" clId="Web-{A6F42C50-3DD4-4DB3-5BB5-17B1E2D233B8}" dt="2022-12-21T18:13:30.421" v="69"/>
          <ac:spMkLst>
            <pc:docMk/>
            <pc:sldMk cId="1674425800" sldId="256"/>
            <ac:spMk id="4" creationId="{2485C982-9B8A-6678-EEDE-52BCA5587F88}"/>
          </ac:spMkLst>
        </pc:spChg>
      </pc:sldChg>
      <pc:sldChg chg="addSp delSp modSp">
        <pc:chgData name="Alper Öner (ETIYA)" userId="S::alper.oner@etiya.com::d8ee6dab-5ac3-45de-93da-5a1729ecc5ac" providerId="AD" clId="Web-{A6F42C50-3DD4-4DB3-5BB5-17B1E2D233B8}" dt="2022-12-21T18:13:39.546" v="71"/>
        <pc:sldMkLst>
          <pc:docMk/>
          <pc:sldMk cId="3581862749" sldId="257"/>
        </pc:sldMkLst>
        <pc:spChg chg="mod">
          <ac:chgData name="Alper Öner (ETIYA)" userId="S::alper.oner@etiya.com::d8ee6dab-5ac3-45de-93da-5a1729ecc5ac" providerId="AD" clId="Web-{A6F42C50-3DD4-4DB3-5BB5-17B1E2D233B8}" dt="2022-12-21T18:06:44.800" v="18" actId="20577"/>
          <ac:spMkLst>
            <pc:docMk/>
            <pc:sldMk cId="3581862749" sldId="257"/>
            <ac:spMk id="3" creationId="{2E2A078B-0B25-F766-642E-9D947C9B2601}"/>
          </ac:spMkLst>
        </pc:spChg>
        <pc:spChg chg="add del mod">
          <ac:chgData name="Alper Öner (ETIYA)" userId="S::alper.oner@etiya.com::d8ee6dab-5ac3-45de-93da-5a1729ecc5ac" providerId="AD" clId="Web-{A6F42C50-3DD4-4DB3-5BB5-17B1E2D233B8}" dt="2022-12-21T18:13:31.280" v="70"/>
          <ac:spMkLst>
            <pc:docMk/>
            <pc:sldMk cId="3581862749" sldId="257"/>
            <ac:spMk id="4" creationId="{E17095B0-4FF8-A3EF-376A-B545F711808C}"/>
          </ac:spMkLst>
        </pc:spChg>
        <pc:spChg chg="add mod">
          <ac:chgData name="Alper Öner (ETIYA)" userId="S::alper.oner@etiya.com::d8ee6dab-5ac3-45de-93da-5a1729ecc5ac" providerId="AD" clId="Web-{A6F42C50-3DD4-4DB3-5BB5-17B1E2D233B8}" dt="2022-12-21T18:13:39.546" v="71"/>
          <ac:spMkLst>
            <pc:docMk/>
            <pc:sldMk cId="3581862749" sldId="257"/>
            <ac:spMk id="5" creationId="{D8DE6C8F-3552-B6C7-9D35-396F12F790F7}"/>
          </ac:spMkLst>
        </pc:spChg>
      </pc:sldChg>
      <pc:sldChg chg="addSp delSp modSp new">
        <pc:chgData name="Alper Öner (ETIYA)" userId="S::alper.oner@etiya.com::d8ee6dab-5ac3-45de-93da-5a1729ecc5ac" providerId="AD" clId="Web-{A6F42C50-3DD4-4DB3-5BB5-17B1E2D233B8}" dt="2022-12-21T18:13:42.952" v="72"/>
        <pc:sldMkLst>
          <pc:docMk/>
          <pc:sldMk cId="3493908664" sldId="258"/>
        </pc:sldMkLst>
        <pc:spChg chg="mod">
          <ac:chgData name="Alper Öner (ETIYA)" userId="S::alper.oner@etiya.com::d8ee6dab-5ac3-45de-93da-5a1729ecc5ac" providerId="AD" clId="Web-{A6F42C50-3DD4-4DB3-5BB5-17B1E2D233B8}" dt="2022-12-21T18:07:25.504" v="21" actId="20577"/>
          <ac:spMkLst>
            <pc:docMk/>
            <pc:sldMk cId="3493908664" sldId="258"/>
            <ac:spMk id="2" creationId="{FE3FADEA-CACC-00DE-2718-D18DB9B6722C}"/>
          </ac:spMkLst>
        </pc:spChg>
        <pc:spChg chg="mod">
          <ac:chgData name="Alper Öner (ETIYA)" userId="S::alper.oner@etiya.com::d8ee6dab-5ac3-45de-93da-5a1729ecc5ac" providerId="AD" clId="Web-{A6F42C50-3DD4-4DB3-5BB5-17B1E2D233B8}" dt="2022-12-21T18:09:11.320" v="54" actId="20577"/>
          <ac:spMkLst>
            <pc:docMk/>
            <pc:sldMk cId="3493908664" sldId="258"/>
            <ac:spMk id="3" creationId="{E69E4AF4-B4C2-FB8D-B687-F37B34A8C8B9}"/>
          </ac:spMkLst>
        </pc:spChg>
        <pc:spChg chg="add del mod">
          <ac:chgData name="Alper Öner (ETIYA)" userId="S::alper.oner@etiya.com::d8ee6dab-5ac3-45de-93da-5a1729ecc5ac" providerId="AD" clId="Web-{A6F42C50-3DD4-4DB3-5BB5-17B1E2D233B8}" dt="2022-12-21T18:13:31.280" v="70"/>
          <ac:spMkLst>
            <pc:docMk/>
            <pc:sldMk cId="3493908664" sldId="258"/>
            <ac:spMk id="4" creationId="{E4B6AA7F-79AC-D87F-F798-D2652D64A24E}"/>
          </ac:spMkLst>
        </pc:spChg>
        <pc:spChg chg="add mod">
          <ac:chgData name="Alper Öner (ETIYA)" userId="S::alper.oner@etiya.com::d8ee6dab-5ac3-45de-93da-5a1729ecc5ac" providerId="AD" clId="Web-{A6F42C50-3DD4-4DB3-5BB5-17B1E2D233B8}" dt="2022-12-21T18:13:42.952" v="72"/>
          <ac:spMkLst>
            <pc:docMk/>
            <pc:sldMk cId="3493908664" sldId="258"/>
            <ac:spMk id="5" creationId="{DEEE15B2-3D50-497B-DE4B-618FF1B9F320}"/>
          </ac:spMkLst>
        </pc:spChg>
      </pc:sldChg>
      <pc:sldChg chg="addSp delSp modSp add replId">
        <pc:chgData name="Alper Öner (ETIYA)" userId="S::alper.oner@etiya.com::d8ee6dab-5ac3-45de-93da-5a1729ecc5ac" providerId="AD" clId="Web-{A6F42C50-3DD4-4DB3-5BB5-17B1E2D233B8}" dt="2022-12-21T18:13:42.952" v="72"/>
        <pc:sldMkLst>
          <pc:docMk/>
          <pc:sldMk cId="3356930988" sldId="259"/>
        </pc:sldMkLst>
        <pc:spChg chg="add del">
          <ac:chgData name="Alper Öner (ETIYA)" userId="S::alper.oner@etiya.com::d8ee6dab-5ac3-45de-93da-5a1729ecc5ac" providerId="AD" clId="Web-{A6F42C50-3DD4-4DB3-5BB5-17B1E2D233B8}" dt="2022-12-21T18:11:23.823" v="60"/>
          <ac:spMkLst>
            <pc:docMk/>
            <pc:sldMk cId="3356930988" sldId="259"/>
            <ac:spMk id="3" creationId="{E69E4AF4-B4C2-FB8D-B687-F37B34A8C8B9}"/>
          </ac:spMkLst>
        </pc:spChg>
        <pc:spChg chg="add del mod">
          <ac:chgData name="Alper Öner (ETIYA)" userId="S::alper.oner@etiya.com::d8ee6dab-5ac3-45de-93da-5a1729ecc5ac" providerId="AD" clId="Web-{A6F42C50-3DD4-4DB3-5BB5-17B1E2D233B8}" dt="2022-12-21T18:11:18.808" v="59"/>
          <ac:spMkLst>
            <pc:docMk/>
            <pc:sldMk cId="3356930988" sldId="259"/>
            <ac:spMk id="5" creationId="{233B5611-2F95-1C98-B1C9-B786A028CF33}"/>
          </ac:spMkLst>
        </pc:spChg>
        <pc:spChg chg="add del mod">
          <ac:chgData name="Alper Öner (ETIYA)" userId="S::alper.oner@etiya.com::d8ee6dab-5ac3-45de-93da-5a1729ecc5ac" providerId="AD" clId="Web-{A6F42C50-3DD4-4DB3-5BB5-17B1E2D233B8}" dt="2022-12-21T18:11:47.433" v="61"/>
          <ac:spMkLst>
            <pc:docMk/>
            <pc:sldMk cId="3356930988" sldId="259"/>
            <ac:spMk id="7" creationId="{24F23D0C-95D8-05D2-EC93-710464B7B4D9}"/>
          </ac:spMkLst>
        </pc:spChg>
        <pc:spChg chg="add del mod">
          <ac:chgData name="Alper Öner (ETIYA)" userId="S::alper.oner@etiya.com::d8ee6dab-5ac3-45de-93da-5a1729ecc5ac" providerId="AD" clId="Web-{A6F42C50-3DD4-4DB3-5BB5-17B1E2D233B8}" dt="2022-12-21T18:12:37.388" v="65"/>
          <ac:spMkLst>
            <pc:docMk/>
            <pc:sldMk cId="3356930988" sldId="259"/>
            <ac:spMk id="9" creationId="{94CFF1D7-7538-8F9C-ADE1-714EF596C31D}"/>
          </ac:spMkLst>
        </pc:spChg>
        <pc:spChg chg="add del mod">
          <ac:chgData name="Alper Öner (ETIYA)" userId="S::alper.oner@etiya.com::d8ee6dab-5ac3-45de-93da-5a1729ecc5ac" providerId="AD" clId="Web-{A6F42C50-3DD4-4DB3-5BB5-17B1E2D233B8}" dt="2022-12-21T18:13:31.280" v="70"/>
          <ac:spMkLst>
            <pc:docMk/>
            <pc:sldMk cId="3356930988" sldId="259"/>
            <ac:spMk id="10" creationId="{2A2511FA-4F8A-4463-3E47-5BFCD865936A}"/>
          </ac:spMkLst>
        </pc:spChg>
        <pc:spChg chg="add mod">
          <ac:chgData name="Alper Öner (ETIYA)" userId="S::alper.oner@etiya.com::d8ee6dab-5ac3-45de-93da-5a1729ecc5ac" providerId="AD" clId="Web-{A6F42C50-3DD4-4DB3-5BB5-17B1E2D233B8}" dt="2022-12-21T18:13:42.952" v="72"/>
          <ac:spMkLst>
            <pc:docMk/>
            <pc:sldMk cId="3356930988" sldId="259"/>
            <ac:spMk id="11" creationId="{F72E2F83-4C42-EC1E-BF1A-69C315365C8E}"/>
          </ac:spMkLst>
        </pc:spChg>
        <pc:picChg chg="add mod ord">
          <ac:chgData name="Alper Öner (ETIYA)" userId="S::alper.oner@etiya.com::d8ee6dab-5ac3-45de-93da-5a1729ecc5ac" providerId="AD" clId="Web-{A6F42C50-3DD4-4DB3-5BB5-17B1E2D233B8}" dt="2022-12-21T18:11:47.433" v="61"/>
          <ac:picMkLst>
            <pc:docMk/>
            <pc:sldMk cId="3356930988" sldId="259"/>
            <ac:picMk id="8" creationId="{764A8D10-88A8-3534-0B29-96C7611B57F4}"/>
          </ac:picMkLst>
        </pc:picChg>
      </pc:sldChg>
      <pc:sldChg chg="addSp delSp modSp add ord replId">
        <pc:chgData name="Alper Öner (ETIYA)" userId="S::alper.oner@etiya.com::d8ee6dab-5ac3-45de-93da-5a1729ecc5ac" providerId="AD" clId="Web-{A6F42C50-3DD4-4DB3-5BB5-17B1E2D233B8}" dt="2022-12-21T18:15:44.490" v="93" actId="20577"/>
        <pc:sldMkLst>
          <pc:docMk/>
          <pc:sldMk cId="2469229121" sldId="260"/>
        </pc:sldMkLst>
        <pc:spChg chg="mod">
          <ac:chgData name="Alper Öner (ETIYA)" userId="S::alper.oner@etiya.com::d8ee6dab-5ac3-45de-93da-5a1729ecc5ac" providerId="AD" clId="Web-{A6F42C50-3DD4-4DB3-5BB5-17B1E2D233B8}" dt="2022-12-21T18:14:19.469" v="76" actId="20577"/>
          <ac:spMkLst>
            <pc:docMk/>
            <pc:sldMk cId="2469229121" sldId="260"/>
            <ac:spMk id="2" creationId="{FE3FADEA-CACC-00DE-2718-D18DB9B6722C}"/>
          </ac:spMkLst>
        </pc:spChg>
        <pc:spChg chg="mod">
          <ac:chgData name="Alper Öner (ETIYA)" userId="S::alper.oner@etiya.com::d8ee6dab-5ac3-45de-93da-5a1729ecc5ac" providerId="AD" clId="Web-{A6F42C50-3DD4-4DB3-5BB5-17B1E2D233B8}" dt="2022-12-21T18:15:44.490" v="93" actId="20577"/>
          <ac:spMkLst>
            <pc:docMk/>
            <pc:sldMk cId="2469229121" sldId="260"/>
            <ac:spMk id="3" creationId="{E69E4AF4-B4C2-FB8D-B687-F37B34A8C8B9}"/>
          </ac:spMkLst>
        </pc:spChg>
        <pc:spChg chg="add del mod">
          <ac:chgData name="Alper Öner (ETIYA)" userId="S::alper.oner@etiya.com::d8ee6dab-5ac3-45de-93da-5a1729ecc5ac" providerId="AD" clId="Web-{A6F42C50-3DD4-4DB3-5BB5-17B1E2D233B8}" dt="2022-12-21T18:13:31.280" v="70"/>
          <ac:spMkLst>
            <pc:docMk/>
            <pc:sldMk cId="2469229121" sldId="260"/>
            <ac:spMk id="4" creationId="{61FC53D3-FBC2-B71B-49DB-A77D9BA77116}"/>
          </ac:spMkLst>
        </pc:spChg>
        <pc:spChg chg="add mod">
          <ac:chgData name="Alper Öner (ETIYA)" userId="S::alper.oner@etiya.com::d8ee6dab-5ac3-45de-93da-5a1729ecc5ac" providerId="AD" clId="Web-{A6F42C50-3DD4-4DB3-5BB5-17B1E2D233B8}" dt="2022-12-21T18:13:42.952" v="72"/>
          <ac:spMkLst>
            <pc:docMk/>
            <pc:sldMk cId="2469229121" sldId="260"/>
            <ac:spMk id="5" creationId="{DCE8FAE5-5998-A6DB-6FF3-E8B15F09E833}"/>
          </ac:spMkLst>
        </pc:spChg>
      </pc:sldChg>
      <pc:sldChg chg="add ord replId">
        <pc:chgData name="Alper Öner (ETIYA)" userId="S::alper.oner@etiya.com::d8ee6dab-5ac3-45de-93da-5a1729ecc5ac" providerId="AD" clId="Web-{A6F42C50-3DD4-4DB3-5BB5-17B1E2D233B8}" dt="2022-12-21T18:15:48.725" v="95"/>
        <pc:sldMkLst>
          <pc:docMk/>
          <pc:sldMk cId="3309537475" sldId="261"/>
        </pc:sldMkLst>
      </pc:sldChg>
      <pc:sldMasterChg chg="mod modSldLayout">
        <pc:chgData name="Alper Öner (ETIYA)" userId="S::alper.oner@etiya.com::d8ee6dab-5ac3-45de-93da-5a1729ecc5ac" providerId="AD" clId="Web-{A6F42C50-3DD4-4DB3-5BB5-17B1E2D233B8}" dt="2022-12-21T18:13:42.952" v="72"/>
        <pc:sldMasterMkLst>
          <pc:docMk/>
          <pc:sldMasterMk cId="1442232" sldId="2147483696"/>
        </pc:sldMasterMkLst>
        <pc:sldLayoutChg chg="mod">
          <pc:chgData name="Alper Öner (ETIYA)" userId="S::alper.oner@etiya.com::d8ee6dab-5ac3-45de-93da-5a1729ecc5ac" providerId="AD" clId="Web-{A6F42C50-3DD4-4DB3-5BB5-17B1E2D233B8}" dt="2022-12-21T18:13:42.952" v="72"/>
          <pc:sldLayoutMkLst>
            <pc:docMk/>
            <pc:sldMasterMk cId="1442232" sldId="2147483696"/>
            <pc:sldLayoutMk cId="1118265788" sldId="2147483697"/>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2455417577" sldId="2147483698"/>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333926983" sldId="2147483699"/>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2257929899" sldId="2147483700"/>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1496407557" sldId="2147483701"/>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514624501" sldId="2147483702"/>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747079071" sldId="2147483703"/>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91071728" sldId="2147483704"/>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3424123806" sldId="2147483705"/>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2759183021" sldId="2147483706"/>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3221770762" sldId="2147483707"/>
          </pc:sldLayoutMkLst>
        </pc:sldLayoutChg>
      </pc:sldMasterChg>
    </pc:docChg>
  </pc:docChgLst>
  <pc:docChgLst>
    <pc:chgData name="Alper Öner (ETIYA)" userId="S::alper.oner@etiya.com::d8ee6dab-5ac3-45de-93da-5a1729ecc5ac" providerId="AD" clId="Web-{623E36B8-A02C-CF2C-6273-31B68592058E}"/>
    <pc:docChg chg="modSld">
      <pc:chgData name="Alper Öner (ETIYA)" userId="S::alper.oner@etiya.com::d8ee6dab-5ac3-45de-93da-5a1729ecc5ac" providerId="AD" clId="Web-{623E36B8-A02C-CF2C-6273-31B68592058E}" dt="2022-12-21T21:11:06.278" v="2" actId="20577"/>
      <pc:docMkLst>
        <pc:docMk/>
      </pc:docMkLst>
      <pc:sldChg chg="modSp">
        <pc:chgData name="Alper Öner (ETIYA)" userId="S::alper.oner@etiya.com::d8ee6dab-5ac3-45de-93da-5a1729ecc5ac" providerId="AD" clId="Web-{623E36B8-A02C-CF2C-6273-31B68592058E}" dt="2022-12-21T21:11:06.278" v="2" actId="20577"/>
        <pc:sldMkLst>
          <pc:docMk/>
          <pc:sldMk cId="732939444" sldId="288"/>
        </pc:sldMkLst>
        <pc:spChg chg="mod">
          <ac:chgData name="Alper Öner (ETIYA)" userId="S::alper.oner@etiya.com::d8ee6dab-5ac3-45de-93da-5a1729ecc5ac" providerId="AD" clId="Web-{623E36B8-A02C-CF2C-6273-31B68592058E}" dt="2022-12-21T21:11:06.278" v="2" actId="20577"/>
          <ac:spMkLst>
            <pc:docMk/>
            <pc:sldMk cId="732939444" sldId="288"/>
            <ac:spMk id="2" creationId="{BB2EF9BC-EDFE-7DB3-0BF4-FDC6F06BF4D2}"/>
          </ac:spMkLst>
        </pc:spChg>
      </pc:sldChg>
    </pc:docChg>
  </pc:docChgLst>
  <pc:docChgLst>
    <pc:chgData name="Alper Öner (ETIYA)" userId="S::alper.oner@etiya.com::d8ee6dab-5ac3-45de-93da-5a1729ecc5ac" providerId="AD" clId="Web-{2493C37B-D4C9-6234-83CE-C821AB3FEAF3}"/>
    <pc:docChg chg="addSld delSld modSld sldOrd">
      <pc:chgData name="Alper Öner (ETIYA)" userId="S::alper.oner@etiya.com::d8ee6dab-5ac3-45de-93da-5a1729ecc5ac" providerId="AD" clId="Web-{2493C37B-D4C9-6234-83CE-C821AB3FEAF3}" dt="2023-01-20T08:51:31.419" v="737"/>
      <pc:docMkLst>
        <pc:docMk/>
      </pc:docMkLst>
      <pc:sldChg chg="modSp">
        <pc:chgData name="Alper Öner (ETIYA)" userId="S::alper.oner@etiya.com::d8ee6dab-5ac3-45de-93da-5a1729ecc5ac" providerId="AD" clId="Web-{2493C37B-D4C9-6234-83CE-C821AB3FEAF3}" dt="2023-01-20T08:28:19.355" v="174" actId="20577"/>
        <pc:sldMkLst>
          <pc:docMk/>
          <pc:sldMk cId="4143170125" sldId="267"/>
        </pc:sldMkLst>
        <pc:spChg chg="mod">
          <ac:chgData name="Alper Öner (ETIYA)" userId="S::alper.oner@etiya.com::d8ee6dab-5ac3-45de-93da-5a1729ecc5ac" providerId="AD" clId="Web-{2493C37B-D4C9-6234-83CE-C821AB3FEAF3}" dt="2023-01-20T08:27:27.354" v="152" actId="20577"/>
          <ac:spMkLst>
            <pc:docMk/>
            <pc:sldMk cId="4143170125" sldId="267"/>
            <ac:spMk id="2" creationId="{BB2EF9BC-EDFE-7DB3-0BF4-FDC6F06BF4D2}"/>
          </ac:spMkLst>
        </pc:spChg>
        <pc:spChg chg="mod">
          <ac:chgData name="Alper Öner (ETIYA)" userId="S::alper.oner@etiya.com::d8ee6dab-5ac3-45de-93da-5a1729ecc5ac" providerId="AD" clId="Web-{2493C37B-D4C9-6234-83CE-C821AB3FEAF3}" dt="2023-01-20T08:28:19.355" v="174" actId="20577"/>
          <ac:spMkLst>
            <pc:docMk/>
            <pc:sldMk cId="4143170125" sldId="267"/>
            <ac:spMk id="3" creationId="{2E2A078B-0B25-F766-642E-9D947C9B2601}"/>
          </ac:spMkLst>
        </pc:spChg>
      </pc:sldChg>
      <pc:sldChg chg="del">
        <pc:chgData name="Alper Öner (ETIYA)" userId="S::alper.oner@etiya.com::d8ee6dab-5ac3-45de-93da-5a1729ecc5ac" providerId="AD" clId="Web-{2493C37B-D4C9-6234-83CE-C821AB3FEAF3}" dt="2023-01-19T15:58:57.715" v="85"/>
        <pc:sldMkLst>
          <pc:docMk/>
          <pc:sldMk cId="1423685183" sldId="269"/>
        </pc:sldMkLst>
      </pc:sldChg>
      <pc:sldChg chg="modSp">
        <pc:chgData name="Alper Öner (ETIYA)" userId="S::alper.oner@etiya.com::d8ee6dab-5ac3-45de-93da-5a1729ecc5ac" providerId="AD" clId="Web-{2493C37B-D4C9-6234-83CE-C821AB3FEAF3}" dt="2023-01-20T08:23:06.160" v="107" actId="20577"/>
        <pc:sldMkLst>
          <pc:docMk/>
          <pc:sldMk cId="683912483" sldId="271"/>
        </pc:sldMkLst>
        <pc:spChg chg="mod">
          <ac:chgData name="Alper Öner (ETIYA)" userId="S::alper.oner@etiya.com::d8ee6dab-5ac3-45de-93da-5a1729ecc5ac" providerId="AD" clId="Web-{2493C37B-D4C9-6234-83CE-C821AB3FEAF3}" dt="2023-01-19T15:59:43.028" v="87" actId="20577"/>
          <ac:spMkLst>
            <pc:docMk/>
            <pc:sldMk cId="683912483" sldId="271"/>
            <ac:spMk id="2" creationId="{BB2EF9BC-EDFE-7DB3-0BF4-FDC6F06BF4D2}"/>
          </ac:spMkLst>
        </pc:spChg>
        <pc:spChg chg="mod">
          <ac:chgData name="Alper Öner (ETIYA)" userId="S::alper.oner@etiya.com::d8ee6dab-5ac3-45de-93da-5a1729ecc5ac" providerId="AD" clId="Web-{2493C37B-D4C9-6234-83CE-C821AB3FEAF3}" dt="2023-01-20T08:23:06.160" v="107" actId="20577"/>
          <ac:spMkLst>
            <pc:docMk/>
            <pc:sldMk cId="683912483" sldId="271"/>
            <ac:spMk id="3" creationId="{2E2A078B-0B25-F766-642E-9D947C9B2601}"/>
          </ac:spMkLst>
        </pc:spChg>
      </pc:sldChg>
      <pc:sldChg chg="del">
        <pc:chgData name="Alper Öner (ETIYA)" userId="S::alper.oner@etiya.com::d8ee6dab-5ac3-45de-93da-5a1729ecc5ac" providerId="AD" clId="Web-{2493C37B-D4C9-6234-83CE-C821AB3FEAF3}" dt="2023-01-19T15:59:45.700" v="88"/>
        <pc:sldMkLst>
          <pc:docMk/>
          <pc:sldMk cId="1463632094" sldId="272"/>
        </pc:sldMkLst>
      </pc:sldChg>
      <pc:sldChg chg="modSp">
        <pc:chgData name="Alper Öner (ETIYA)" userId="S::alper.oner@etiya.com::d8ee6dab-5ac3-45de-93da-5a1729ecc5ac" providerId="AD" clId="Web-{2493C37B-D4C9-6234-83CE-C821AB3FEAF3}" dt="2023-01-20T08:26:13.571" v="127" actId="20577"/>
        <pc:sldMkLst>
          <pc:docMk/>
          <pc:sldMk cId="114521454" sldId="273"/>
        </pc:sldMkLst>
        <pc:spChg chg="mod">
          <ac:chgData name="Alper Öner (ETIYA)" userId="S::alper.oner@etiya.com::d8ee6dab-5ac3-45de-93da-5a1729ecc5ac" providerId="AD" clId="Web-{2493C37B-D4C9-6234-83CE-C821AB3FEAF3}" dt="2023-01-20T08:25:50.351" v="113" actId="20577"/>
          <ac:spMkLst>
            <pc:docMk/>
            <pc:sldMk cId="114521454" sldId="273"/>
            <ac:spMk id="2" creationId="{BB2EF9BC-EDFE-7DB3-0BF4-FDC6F06BF4D2}"/>
          </ac:spMkLst>
        </pc:spChg>
        <pc:spChg chg="mod">
          <ac:chgData name="Alper Öner (ETIYA)" userId="S::alper.oner@etiya.com::d8ee6dab-5ac3-45de-93da-5a1729ecc5ac" providerId="AD" clId="Web-{2493C37B-D4C9-6234-83CE-C821AB3FEAF3}" dt="2023-01-20T08:26:13.571" v="127" actId="20577"/>
          <ac:spMkLst>
            <pc:docMk/>
            <pc:sldMk cId="114521454" sldId="273"/>
            <ac:spMk id="3" creationId="{2E2A078B-0B25-F766-642E-9D947C9B2601}"/>
          </ac:spMkLst>
        </pc:spChg>
      </pc:sldChg>
      <pc:sldChg chg="modSp del">
        <pc:chgData name="Alper Öner (ETIYA)" userId="S::alper.oner@etiya.com::d8ee6dab-5ac3-45de-93da-5a1729ecc5ac" providerId="AD" clId="Web-{2493C37B-D4C9-6234-83CE-C821AB3FEAF3}" dt="2023-01-20T08:49:49.932" v="688"/>
        <pc:sldMkLst>
          <pc:docMk/>
          <pc:sldMk cId="1059525784" sldId="274"/>
        </pc:sldMkLst>
        <pc:spChg chg="mod">
          <ac:chgData name="Alper Öner (ETIYA)" userId="S::alper.oner@etiya.com::d8ee6dab-5ac3-45de-93da-5a1729ecc5ac" providerId="AD" clId="Web-{2493C37B-D4C9-6234-83CE-C821AB3FEAF3}" dt="2023-01-20T08:49:47.448" v="687" actId="20577"/>
          <ac:spMkLst>
            <pc:docMk/>
            <pc:sldMk cId="1059525784" sldId="274"/>
            <ac:spMk id="2" creationId="{BB2EF9BC-EDFE-7DB3-0BF4-FDC6F06BF4D2}"/>
          </ac:spMkLst>
        </pc:spChg>
      </pc:sldChg>
      <pc:sldChg chg="del">
        <pc:chgData name="Alper Öner (ETIYA)" userId="S::alper.oner@etiya.com::d8ee6dab-5ac3-45de-93da-5a1729ecc5ac" providerId="AD" clId="Web-{2493C37B-D4C9-6234-83CE-C821AB3FEAF3}" dt="2023-01-20T08:51:06.293" v="716"/>
        <pc:sldMkLst>
          <pc:docMk/>
          <pc:sldMk cId="1271509955" sldId="275"/>
        </pc:sldMkLst>
      </pc:sldChg>
      <pc:sldChg chg="addSp delSp modSp">
        <pc:chgData name="Alper Öner (ETIYA)" userId="S::alper.oner@etiya.com::d8ee6dab-5ac3-45de-93da-5a1729ecc5ac" providerId="AD" clId="Web-{2493C37B-D4C9-6234-83CE-C821AB3FEAF3}" dt="2023-01-20T08:50:58.590" v="711"/>
        <pc:sldMkLst>
          <pc:docMk/>
          <pc:sldMk cId="1494086160" sldId="276"/>
        </pc:sldMkLst>
        <pc:spChg chg="mod">
          <ac:chgData name="Alper Öner (ETIYA)" userId="S::alper.oner@etiya.com::d8ee6dab-5ac3-45de-93da-5a1729ecc5ac" providerId="AD" clId="Web-{2493C37B-D4C9-6234-83CE-C821AB3FEAF3}" dt="2023-01-20T08:50:58.590" v="711"/>
          <ac:spMkLst>
            <pc:docMk/>
            <pc:sldMk cId="1494086160" sldId="276"/>
            <ac:spMk id="2" creationId="{BB2EF9BC-EDFE-7DB3-0BF4-FDC6F06BF4D2}"/>
          </ac:spMkLst>
        </pc:spChg>
        <pc:spChg chg="mod">
          <ac:chgData name="Alper Öner (ETIYA)" userId="S::alper.oner@etiya.com::d8ee6dab-5ac3-45de-93da-5a1729ecc5ac" providerId="AD" clId="Web-{2493C37B-D4C9-6234-83CE-C821AB3FEAF3}" dt="2023-01-20T08:50:58.590" v="711"/>
          <ac:spMkLst>
            <pc:docMk/>
            <pc:sldMk cId="1494086160" sldId="276"/>
            <ac:spMk id="3" creationId="{2E2A078B-0B25-F766-642E-9D947C9B2601}"/>
          </ac:spMkLst>
        </pc:spChg>
        <pc:spChg chg="ord">
          <ac:chgData name="Alper Öner (ETIYA)" userId="S::alper.oner@etiya.com::d8ee6dab-5ac3-45de-93da-5a1729ecc5ac" providerId="AD" clId="Web-{2493C37B-D4C9-6234-83CE-C821AB3FEAF3}" dt="2023-01-20T08:50:58.590" v="711"/>
          <ac:spMkLst>
            <pc:docMk/>
            <pc:sldMk cId="1494086160" sldId="276"/>
            <ac:spMk id="5" creationId="{D8DE6C8F-3552-B6C7-9D35-396F12F790F7}"/>
          </ac:spMkLst>
        </pc:spChg>
        <pc:spChg chg="del">
          <ac:chgData name="Alper Öner (ETIYA)" userId="S::alper.oner@etiya.com::d8ee6dab-5ac3-45de-93da-5a1729ecc5ac" providerId="AD" clId="Web-{2493C37B-D4C9-6234-83CE-C821AB3FEAF3}" dt="2023-01-20T08:50:58.590" v="711"/>
          <ac:spMkLst>
            <pc:docMk/>
            <pc:sldMk cId="1494086160" sldId="276"/>
            <ac:spMk id="10" creationId="{2B97F24A-32CE-4C1C-A50D-3016B394DCFB}"/>
          </ac:spMkLst>
        </pc:spChg>
        <pc:spChg chg="del">
          <ac:chgData name="Alper Öner (ETIYA)" userId="S::alper.oner@etiya.com::d8ee6dab-5ac3-45de-93da-5a1729ecc5ac" providerId="AD" clId="Web-{2493C37B-D4C9-6234-83CE-C821AB3FEAF3}" dt="2023-01-20T08:50:58.590" v="711"/>
          <ac:spMkLst>
            <pc:docMk/>
            <pc:sldMk cId="1494086160" sldId="276"/>
            <ac:spMk id="12" creationId="{CD8B4F24-440B-49E9-B85D-733523DC064B}"/>
          </ac:spMkLst>
        </pc:spChg>
        <pc:spChg chg="add">
          <ac:chgData name="Alper Öner (ETIYA)" userId="S::alper.oner@etiya.com::d8ee6dab-5ac3-45de-93da-5a1729ecc5ac" providerId="AD" clId="Web-{2493C37B-D4C9-6234-83CE-C821AB3FEAF3}" dt="2023-01-20T08:50:58.590" v="711"/>
          <ac:spMkLst>
            <pc:docMk/>
            <pc:sldMk cId="1494086160" sldId="276"/>
            <ac:spMk id="17" creationId="{2B97F24A-32CE-4C1C-A50D-3016B394DCFB}"/>
          </ac:spMkLst>
        </pc:spChg>
        <pc:spChg chg="add">
          <ac:chgData name="Alper Öner (ETIYA)" userId="S::alper.oner@etiya.com::d8ee6dab-5ac3-45de-93da-5a1729ecc5ac" providerId="AD" clId="Web-{2493C37B-D4C9-6234-83CE-C821AB3FEAF3}" dt="2023-01-20T08:50:58.590" v="711"/>
          <ac:spMkLst>
            <pc:docMk/>
            <pc:sldMk cId="1494086160" sldId="276"/>
            <ac:spMk id="19" creationId="{CD8B4F24-440B-49E9-B85D-733523DC064B}"/>
          </ac:spMkLst>
        </pc:spChg>
        <pc:picChg chg="del">
          <ac:chgData name="Alper Öner (ETIYA)" userId="S::alper.oner@etiya.com::d8ee6dab-5ac3-45de-93da-5a1729ecc5ac" providerId="AD" clId="Web-{2493C37B-D4C9-6234-83CE-C821AB3FEAF3}" dt="2023-01-20T08:50:42.637" v="709"/>
          <ac:picMkLst>
            <pc:docMk/>
            <pc:sldMk cId="1494086160" sldId="276"/>
            <ac:picMk id="4" creationId="{95580F3F-A981-B4D9-1A43-8D346461FD85}"/>
          </ac:picMkLst>
        </pc:picChg>
        <pc:picChg chg="add mod">
          <ac:chgData name="Alper Öner (ETIYA)" userId="S::alper.oner@etiya.com::d8ee6dab-5ac3-45de-93da-5a1729ecc5ac" providerId="AD" clId="Web-{2493C37B-D4C9-6234-83CE-C821AB3FEAF3}" dt="2023-01-20T08:50:58.590" v="711"/>
          <ac:picMkLst>
            <pc:docMk/>
            <pc:sldMk cId="1494086160" sldId="276"/>
            <ac:picMk id="6" creationId="{E2E4DC94-3500-ACE3-D9CC-56D1FE17E7AC}"/>
          </ac:picMkLst>
        </pc:picChg>
      </pc:sldChg>
      <pc:sldChg chg="del">
        <pc:chgData name="Alper Öner (ETIYA)" userId="S::alper.oner@etiya.com::d8ee6dab-5ac3-45de-93da-5a1729ecc5ac" providerId="AD" clId="Web-{2493C37B-D4C9-6234-83CE-C821AB3FEAF3}" dt="2023-01-20T08:49:51.151" v="689"/>
        <pc:sldMkLst>
          <pc:docMk/>
          <pc:sldMk cId="1791520663" sldId="277"/>
        </pc:sldMkLst>
      </pc:sldChg>
      <pc:sldChg chg="del">
        <pc:chgData name="Alper Öner (ETIYA)" userId="S::alper.oner@etiya.com::d8ee6dab-5ac3-45de-93da-5a1729ecc5ac" providerId="AD" clId="Web-{2493C37B-D4C9-6234-83CE-C821AB3FEAF3}" dt="2023-01-20T08:51:03.778" v="712"/>
        <pc:sldMkLst>
          <pc:docMk/>
          <pc:sldMk cId="3308398543" sldId="278"/>
        </pc:sldMkLst>
      </pc:sldChg>
      <pc:sldChg chg="del">
        <pc:chgData name="Alper Öner (ETIYA)" userId="S::alper.oner@etiya.com::d8ee6dab-5ac3-45de-93da-5a1729ecc5ac" providerId="AD" clId="Web-{2493C37B-D4C9-6234-83CE-C821AB3FEAF3}" dt="2023-01-20T08:51:04.497" v="713"/>
        <pc:sldMkLst>
          <pc:docMk/>
          <pc:sldMk cId="714492346" sldId="279"/>
        </pc:sldMkLst>
      </pc:sldChg>
      <pc:sldChg chg="del">
        <pc:chgData name="Alper Öner (ETIYA)" userId="S::alper.oner@etiya.com::d8ee6dab-5ac3-45de-93da-5a1729ecc5ac" providerId="AD" clId="Web-{2493C37B-D4C9-6234-83CE-C821AB3FEAF3}" dt="2023-01-20T08:51:05.153" v="714"/>
        <pc:sldMkLst>
          <pc:docMk/>
          <pc:sldMk cId="3347813685" sldId="280"/>
        </pc:sldMkLst>
      </pc:sldChg>
      <pc:sldChg chg="del">
        <pc:chgData name="Alper Öner (ETIYA)" userId="S::alper.oner@etiya.com::d8ee6dab-5ac3-45de-93da-5a1729ecc5ac" providerId="AD" clId="Web-{2493C37B-D4C9-6234-83CE-C821AB3FEAF3}" dt="2023-01-20T08:51:05.856" v="715"/>
        <pc:sldMkLst>
          <pc:docMk/>
          <pc:sldMk cId="1336967603" sldId="281"/>
        </pc:sldMkLst>
      </pc:sldChg>
      <pc:sldChg chg="modSp">
        <pc:chgData name="Alper Öner (ETIYA)" userId="S::alper.oner@etiya.com::d8ee6dab-5ac3-45de-93da-5a1729ecc5ac" providerId="AD" clId="Web-{2493C37B-D4C9-6234-83CE-C821AB3FEAF3}" dt="2023-01-20T08:37:35.149" v="349" actId="20577"/>
        <pc:sldMkLst>
          <pc:docMk/>
          <pc:sldMk cId="3218880799" sldId="282"/>
        </pc:sldMkLst>
        <pc:spChg chg="mod">
          <ac:chgData name="Alper Öner (ETIYA)" userId="S::alper.oner@etiya.com::d8ee6dab-5ac3-45de-93da-5a1729ecc5ac" providerId="AD" clId="Web-{2493C37B-D4C9-6234-83CE-C821AB3FEAF3}" dt="2023-01-20T08:35:57.412" v="317" actId="20577"/>
          <ac:spMkLst>
            <pc:docMk/>
            <pc:sldMk cId="3218880799" sldId="282"/>
            <ac:spMk id="2" creationId="{BB2EF9BC-EDFE-7DB3-0BF4-FDC6F06BF4D2}"/>
          </ac:spMkLst>
        </pc:spChg>
        <pc:spChg chg="mod">
          <ac:chgData name="Alper Öner (ETIYA)" userId="S::alper.oner@etiya.com::d8ee6dab-5ac3-45de-93da-5a1729ecc5ac" providerId="AD" clId="Web-{2493C37B-D4C9-6234-83CE-C821AB3FEAF3}" dt="2023-01-20T08:37:35.149" v="349" actId="20577"/>
          <ac:spMkLst>
            <pc:docMk/>
            <pc:sldMk cId="3218880799" sldId="282"/>
            <ac:spMk id="3" creationId="{2E2A078B-0B25-F766-642E-9D947C9B2601}"/>
          </ac:spMkLst>
        </pc:spChg>
      </pc:sldChg>
      <pc:sldChg chg="del">
        <pc:chgData name="Alper Öner (ETIYA)" userId="S::alper.oner@etiya.com::d8ee6dab-5ac3-45de-93da-5a1729ecc5ac" providerId="AD" clId="Web-{2493C37B-D4C9-6234-83CE-C821AB3FEAF3}" dt="2023-01-20T08:28:27.902" v="175"/>
        <pc:sldMkLst>
          <pc:docMk/>
          <pc:sldMk cId="2613031571" sldId="283"/>
        </pc:sldMkLst>
      </pc:sldChg>
      <pc:sldChg chg="modSp">
        <pc:chgData name="Alper Öner (ETIYA)" userId="S::alper.oner@etiya.com::d8ee6dab-5ac3-45de-93da-5a1729ecc5ac" providerId="AD" clId="Web-{2493C37B-D4C9-6234-83CE-C821AB3FEAF3}" dt="2023-01-20T08:30:13.420" v="216" actId="20577"/>
        <pc:sldMkLst>
          <pc:docMk/>
          <pc:sldMk cId="809148851" sldId="284"/>
        </pc:sldMkLst>
        <pc:spChg chg="mod">
          <ac:chgData name="Alper Öner (ETIYA)" userId="S::alper.oner@etiya.com::d8ee6dab-5ac3-45de-93da-5a1729ecc5ac" providerId="AD" clId="Web-{2493C37B-D4C9-6234-83CE-C821AB3FEAF3}" dt="2023-01-20T08:29:06.559" v="189" actId="20577"/>
          <ac:spMkLst>
            <pc:docMk/>
            <pc:sldMk cId="809148851" sldId="284"/>
            <ac:spMk id="2" creationId="{BB2EF9BC-EDFE-7DB3-0BF4-FDC6F06BF4D2}"/>
          </ac:spMkLst>
        </pc:spChg>
        <pc:spChg chg="mod">
          <ac:chgData name="Alper Öner (ETIYA)" userId="S::alper.oner@etiya.com::d8ee6dab-5ac3-45de-93da-5a1729ecc5ac" providerId="AD" clId="Web-{2493C37B-D4C9-6234-83CE-C821AB3FEAF3}" dt="2023-01-20T08:30:13.420" v="216" actId="20577"/>
          <ac:spMkLst>
            <pc:docMk/>
            <pc:sldMk cId="809148851" sldId="284"/>
            <ac:spMk id="3" creationId="{2E2A078B-0B25-F766-642E-9D947C9B2601}"/>
          </ac:spMkLst>
        </pc:spChg>
      </pc:sldChg>
      <pc:sldChg chg="modSp">
        <pc:chgData name="Alper Öner (ETIYA)" userId="S::alper.oner@etiya.com::d8ee6dab-5ac3-45de-93da-5a1729ecc5ac" providerId="AD" clId="Web-{2493C37B-D4C9-6234-83CE-C821AB3FEAF3}" dt="2023-01-20T08:30:51.608" v="235" actId="20577"/>
        <pc:sldMkLst>
          <pc:docMk/>
          <pc:sldMk cId="1890821121" sldId="285"/>
        </pc:sldMkLst>
        <pc:spChg chg="mod">
          <ac:chgData name="Alper Öner (ETIYA)" userId="S::alper.oner@etiya.com::d8ee6dab-5ac3-45de-93da-5a1729ecc5ac" providerId="AD" clId="Web-{2493C37B-D4C9-6234-83CE-C821AB3FEAF3}" dt="2023-01-20T08:30:20.686" v="217" actId="20577"/>
          <ac:spMkLst>
            <pc:docMk/>
            <pc:sldMk cId="1890821121" sldId="285"/>
            <ac:spMk id="2" creationId="{BB2EF9BC-EDFE-7DB3-0BF4-FDC6F06BF4D2}"/>
          </ac:spMkLst>
        </pc:spChg>
        <pc:spChg chg="mod">
          <ac:chgData name="Alper Öner (ETIYA)" userId="S::alper.oner@etiya.com::d8ee6dab-5ac3-45de-93da-5a1729ecc5ac" providerId="AD" clId="Web-{2493C37B-D4C9-6234-83CE-C821AB3FEAF3}" dt="2023-01-20T08:30:51.608" v="235" actId="20577"/>
          <ac:spMkLst>
            <pc:docMk/>
            <pc:sldMk cId="1890821121" sldId="285"/>
            <ac:spMk id="3" creationId="{2E2A078B-0B25-F766-642E-9D947C9B2601}"/>
          </ac:spMkLst>
        </pc:spChg>
      </pc:sldChg>
      <pc:sldChg chg="modSp">
        <pc:chgData name="Alper Öner (ETIYA)" userId="S::alper.oner@etiya.com::d8ee6dab-5ac3-45de-93da-5a1729ecc5ac" providerId="AD" clId="Web-{2493C37B-D4C9-6234-83CE-C821AB3FEAF3}" dt="2023-01-20T08:32:07.798" v="265" actId="20577"/>
        <pc:sldMkLst>
          <pc:docMk/>
          <pc:sldMk cId="1482966471" sldId="286"/>
        </pc:sldMkLst>
        <pc:spChg chg="mod">
          <ac:chgData name="Alper Öner (ETIYA)" userId="S::alper.oner@etiya.com::d8ee6dab-5ac3-45de-93da-5a1729ecc5ac" providerId="AD" clId="Web-{2493C37B-D4C9-6234-83CE-C821AB3FEAF3}" dt="2023-01-20T08:31:41.313" v="254" actId="20577"/>
          <ac:spMkLst>
            <pc:docMk/>
            <pc:sldMk cId="1482966471" sldId="286"/>
            <ac:spMk id="2" creationId="{BB2EF9BC-EDFE-7DB3-0BF4-FDC6F06BF4D2}"/>
          </ac:spMkLst>
        </pc:spChg>
        <pc:spChg chg="mod">
          <ac:chgData name="Alper Öner (ETIYA)" userId="S::alper.oner@etiya.com::d8ee6dab-5ac3-45de-93da-5a1729ecc5ac" providerId="AD" clId="Web-{2493C37B-D4C9-6234-83CE-C821AB3FEAF3}" dt="2023-01-20T08:32:07.798" v="265" actId="20577"/>
          <ac:spMkLst>
            <pc:docMk/>
            <pc:sldMk cId="1482966471" sldId="286"/>
            <ac:spMk id="3" creationId="{2E2A078B-0B25-F766-642E-9D947C9B2601}"/>
          </ac:spMkLst>
        </pc:spChg>
      </pc:sldChg>
      <pc:sldChg chg="modSp">
        <pc:chgData name="Alper Öner (ETIYA)" userId="S::alper.oner@etiya.com::d8ee6dab-5ac3-45de-93da-5a1729ecc5ac" providerId="AD" clId="Web-{2493C37B-D4C9-6234-83CE-C821AB3FEAF3}" dt="2023-01-20T08:32:42.908" v="279" actId="20577"/>
        <pc:sldMkLst>
          <pc:docMk/>
          <pc:sldMk cId="713959576" sldId="287"/>
        </pc:sldMkLst>
        <pc:spChg chg="mod">
          <ac:chgData name="Alper Öner (ETIYA)" userId="S::alper.oner@etiya.com::d8ee6dab-5ac3-45de-93da-5a1729ecc5ac" providerId="AD" clId="Web-{2493C37B-D4C9-6234-83CE-C821AB3FEAF3}" dt="2023-01-20T08:32:19.548" v="266" actId="20577"/>
          <ac:spMkLst>
            <pc:docMk/>
            <pc:sldMk cId="713959576" sldId="287"/>
            <ac:spMk id="2" creationId="{BB2EF9BC-EDFE-7DB3-0BF4-FDC6F06BF4D2}"/>
          </ac:spMkLst>
        </pc:spChg>
        <pc:spChg chg="mod">
          <ac:chgData name="Alper Öner (ETIYA)" userId="S::alper.oner@etiya.com::d8ee6dab-5ac3-45de-93da-5a1729ecc5ac" providerId="AD" clId="Web-{2493C37B-D4C9-6234-83CE-C821AB3FEAF3}" dt="2023-01-20T08:32:42.908" v="279" actId="20577"/>
          <ac:spMkLst>
            <pc:docMk/>
            <pc:sldMk cId="713959576" sldId="287"/>
            <ac:spMk id="3" creationId="{2E2A078B-0B25-F766-642E-9D947C9B2601}"/>
          </ac:spMkLst>
        </pc:spChg>
      </pc:sldChg>
      <pc:sldChg chg="modSp">
        <pc:chgData name="Alper Öner (ETIYA)" userId="S::alper.oner@etiya.com::d8ee6dab-5ac3-45de-93da-5a1729ecc5ac" providerId="AD" clId="Web-{2493C37B-D4C9-6234-83CE-C821AB3FEAF3}" dt="2023-01-20T08:47:40.179" v="633" actId="20577"/>
        <pc:sldMkLst>
          <pc:docMk/>
          <pc:sldMk cId="732939444" sldId="288"/>
        </pc:sldMkLst>
        <pc:spChg chg="mod">
          <ac:chgData name="Alper Öner (ETIYA)" userId="S::alper.oner@etiya.com::d8ee6dab-5ac3-45de-93da-5a1729ecc5ac" providerId="AD" clId="Web-{2493C37B-D4C9-6234-83CE-C821AB3FEAF3}" dt="2023-01-20T08:46:52.241" v="601" actId="20577"/>
          <ac:spMkLst>
            <pc:docMk/>
            <pc:sldMk cId="732939444" sldId="288"/>
            <ac:spMk id="2" creationId="{BB2EF9BC-EDFE-7DB3-0BF4-FDC6F06BF4D2}"/>
          </ac:spMkLst>
        </pc:spChg>
        <pc:spChg chg="mod">
          <ac:chgData name="Alper Öner (ETIYA)" userId="S::alper.oner@etiya.com::d8ee6dab-5ac3-45de-93da-5a1729ecc5ac" providerId="AD" clId="Web-{2493C37B-D4C9-6234-83CE-C821AB3FEAF3}" dt="2023-01-20T08:47:40.179" v="633" actId="20577"/>
          <ac:spMkLst>
            <pc:docMk/>
            <pc:sldMk cId="732939444" sldId="288"/>
            <ac:spMk id="3" creationId="{2E2A078B-0B25-F766-642E-9D947C9B2601}"/>
          </ac:spMkLst>
        </pc:spChg>
      </pc:sldChg>
      <pc:sldChg chg="modSp">
        <pc:chgData name="Alper Öner (ETIYA)" userId="S::alper.oner@etiya.com::d8ee6dab-5ac3-45de-93da-5a1729ecc5ac" providerId="AD" clId="Web-{2493C37B-D4C9-6234-83CE-C821AB3FEAF3}" dt="2023-01-20T08:33:27.675" v="288" actId="20577"/>
        <pc:sldMkLst>
          <pc:docMk/>
          <pc:sldMk cId="1286480436" sldId="289"/>
        </pc:sldMkLst>
        <pc:spChg chg="mod">
          <ac:chgData name="Alper Öner (ETIYA)" userId="S::alper.oner@etiya.com::d8ee6dab-5ac3-45de-93da-5a1729ecc5ac" providerId="AD" clId="Web-{2493C37B-D4C9-6234-83CE-C821AB3FEAF3}" dt="2023-01-20T08:32:55.408" v="280" actId="20577"/>
          <ac:spMkLst>
            <pc:docMk/>
            <pc:sldMk cId="1286480436" sldId="289"/>
            <ac:spMk id="2" creationId="{BB2EF9BC-EDFE-7DB3-0BF4-FDC6F06BF4D2}"/>
          </ac:spMkLst>
        </pc:spChg>
        <pc:spChg chg="mod">
          <ac:chgData name="Alper Öner (ETIYA)" userId="S::alper.oner@etiya.com::d8ee6dab-5ac3-45de-93da-5a1729ecc5ac" providerId="AD" clId="Web-{2493C37B-D4C9-6234-83CE-C821AB3FEAF3}" dt="2023-01-20T08:33:27.675" v="288" actId="20577"/>
          <ac:spMkLst>
            <pc:docMk/>
            <pc:sldMk cId="1286480436" sldId="289"/>
            <ac:spMk id="3" creationId="{2E2A078B-0B25-F766-642E-9D947C9B2601}"/>
          </ac:spMkLst>
        </pc:spChg>
      </pc:sldChg>
      <pc:sldChg chg="del">
        <pc:chgData name="Alper Öner (ETIYA)" userId="S::alper.oner@etiya.com::d8ee6dab-5ac3-45de-93da-5a1729ecc5ac" providerId="AD" clId="Web-{2493C37B-D4C9-6234-83CE-C821AB3FEAF3}" dt="2023-01-20T08:35:10.849" v="316"/>
        <pc:sldMkLst>
          <pc:docMk/>
          <pc:sldMk cId="1560006723" sldId="290"/>
        </pc:sldMkLst>
      </pc:sldChg>
      <pc:sldChg chg="modSp">
        <pc:chgData name="Alper Öner (ETIYA)" userId="S::alper.oner@etiya.com::d8ee6dab-5ac3-45de-93da-5a1729ecc5ac" providerId="AD" clId="Web-{2493C37B-D4C9-6234-83CE-C821AB3FEAF3}" dt="2023-01-20T08:38:19.463" v="369" actId="20577"/>
        <pc:sldMkLst>
          <pc:docMk/>
          <pc:sldMk cId="3858734369" sldId="291"/>
        </pc:sldMkLst>
        <pc:spChg chg="mod">
          <ac:chgData name="Alper Öner (ETIYA)" userId="S::alper.oner@etiya.com::d8ee6dab-5ac3-45de-93da-5a1729ecc5ac" providerId="AD" clId="Web-{2493C37B-D4C9-6234-83CE-C821AB3FEAF3}" dt="2023-01-20T08:37:50.118" v="350" actId="20577"/>
          <ac:spMkLst>
            <pc:docMk/>
            <pc:sldMk cId="3858734369" sldId="291"/>
            <ac:spMk id="2" creationId="{BB2EF9BC-EDFE-7DB3-0BF4-FDC6F06BF4D2}"/>
          </ac:spMkLst>
        </pc:spChg>
        <pc:spChg chg="mod">
          <ac:chgData name="Alper Öner (ETIYA)" userId="S::alper.oner@etiya.com::d8ee6dab-5ac3-45de-93da-5a1729ecc5ac" providerId="AD" clId="Web-{2493C37B-D4C9-6234-83CE-C821AB3FEAF3}" dt="2023-01-20T08:38:19.463" v="369" actId="20577"/>
          <ac:spMkLst>
            <pc:docMk/>
            <pc:sldMk cId="3858734369" sldId="291"/>
            <ac:spMk id="3" creationId="{2E2A078B-0B25-F766-642E-9D947C9B2601}"/>
          </ac:spMkLst>
        </pc:spChg>
      </pc:sldChg>
      <pc:sldChg chg="modSp">
        <pc:chgData name="Alper Öner (ETIYA)" userId="S::alper.oner@etiya.com::d8ee6dab-5ac3-45de-93da-5a1729ecc5ac" providerId="AD" clId="Web-{2493C37B-D4C9-6234-83CE-C821AB3FEAF3}" dt="2023-01-20T08:41:43.733" v="467" actId="20577"/>
        <pc:sldMkLst>
          <pc:docMk/>
          <pc:sldMk cId="66081234" sldId="292"/>
        </pc:sldMkLst>
        <pc:spChg chg="mod">
          <ac:chgData name="Alper Öner (ETIYA)" userId="S::alper.oner@etiya.com::d8ee6dab-5ac3-45de-93da-5a1729ecc5ac" providerId="AD" clId="Web-{2493C37B-D4C9-6234-83CE-C821AB3FEAF3}" dt="2023-01-20T08:41:18.529" v="442" actId="20577"/>
          <ac:spMkLst>
            <pc:docMk/>
            <pc:sldMk cId="66081234" sldId="292"/>
            <ac:spMk id="2" creationId="{BB2EF9BC-EDFE-7DB3-0BF4-FDC6F06BF4D2}"/>
          </ac:spMkLst>
        </pc:spChg>
        <pc:spChg chg="mod">
          <ac:chgData name="Alper Öner (ETIYA)" userId="S::alper.oner@etiya.com::d8ee6dab-5ac3-45de-93da-5a1729ecc5ac" providerId="AD" clId="Web-{2493C37B-D4C9-6234-83CE-C821AB3FEAF3}" dt="2023-01-20T08:41:43.733" v="467" actId="20577"/>
          <ac:spMkLst>
            <pc:docMk/>
            <pc:sldMk cId="66081234" sldId="292"/>
            <ac:spMk id="3" creationId="{2E2A078B-0B25-F766-642E-9D947C9B2601}"/>
          </ac:spMkLst>
        </pc:spChg>
      </pc:sldChg>
      <pc:sldChg chg="del">
        <pc:chgData name="Alper Öner (ETIYA)" userId="S::alper.oner@etiya.com::d8ee6dab-5ac3-45de-93da-5a1729ecc5ac" providerId="AD" clId="Web-{2493C37B-D4C9-6234-83CE-C821AB3FEAF3}" dt="2023-01-20T08:51:07.622" v="717"/>
        <pc:sldMkLst>
          <pc:docMk/>
          <pc:sldMk cId="1229923654" sldId="293"/>
        </pc:sldMkLst>
      </pc:sldChg>
      <pc:sldChg chg="del">
        <pc:chgData name="Alper Öner (ETIYA)" userId="S::alper.oner@etiya.com::d8ee6dab-5ac3-45de-93da-5a1729ecc5ac" providerId="AD" clId="Web-{2493C37B-D4C9-6234-83CE-C821AB3FEAF3}" dt="2023-01-20T08:51:07.887" v="718"/>
        <pc:sldMkLst>
          <pc:docMk/>
          <pc:sldMk cId="1565529599" sldId="294"/>
        </pc:sldMkLst>
      </pc:sldChg>
      <pc:sldChg chg="del">
        <pc:chgData name="Alper Öner (ETIYA)" userId="S::alper.oner@etiya.com::d8ee6dab-5ac3-45de-93da-5a1729ecc5ac" providerId="AD" clId="Web-{2493C37B-D4C9-6234-83CE-C821AB3FEAF3}" dt="2023-01-20T08:51:10.559" v="720"/>
        <pc:sldMkLst>
          <pc:docMk/>
          <pc:sldMk cId="1055852197" sldId="295"/>
        </pc:sldMkLst>
      </pc:sldChg>
      <pc:sldChg chg="del">
        <pc:chgData name="Alper Öner (ETIYA)" userId="S::alper.oner@etiya.com::d8ee6dab-5ac3-45de-93da-5a1729ecc5ac" providerId="AD" clId="Web-{2493C37B-D4C9-6234-83CE-C821AB3FEAF3}" dt="2023-01-20T08:51:09.106" v="719"/>
        <pc:sldMkLst>
          <pc:docMk/>
          <pc:sldMk cId="2627301597" sldId="296"/>
        </pc:sldMkLst>
      </pc:sldChg>
      <pc:sldChg chg="del">
        <pc:chgData name="Alper Öner (ETIYA)" userId="S::alper.oner@etiya.com::d8ee6dab-5ac3-45de-93da-5a1729ecc5ac" providerId="AD" clId="Web-{2493C37B-D4C9-6234-83CE-C821AB3FEAF3}" dt="2023-01-20T08:51:11.450" v="721"/>
        <pc:sldMkLst>
          <pc:docMk/>
          <pc:sldMk cId="2573013171" sldId="297"/>
        </pc:sldMkLst>
      </pc:sldChg>
      <pc:sldChg chg="del">
        <pc:chgData name="Alper Öner (ETIYA)" userId="S::alper.oner@etiya.com::d8ee6dab-5ac3-45de-93da-5a1729ecc5ac" providerId="AD" clId="Web-{2493C37B-D4C9-6234-83CE-C821AB3FEAF3}" dt="2023-01-20T08:51:11.856" v="722"/>
        <pc:sldMkLst>
          <pc:docMk/>
          <pc:sldMk cId="3224344973" sldId="298"/>
        </pc:sldMkLst>
      </pc:sldChg>
      <pc:sldChg chg="del">
        <pc:chgData name="Alper Öner (ETIYA)" userId="S::alper.oner@etiya.com::d8ee6dab-5ac3-45de-93da-5a1729ecc5ac" providerId="AD" clId="Web-{2493C37B-D4C9-6234-83CE-C821AB3FEAF3}" dt="2023-01-20T08:51:14.419" v="723"/>
        <pc:sldMkLst>
          <pc:docMk/>
          <pc:sldMk cId="1489805167" sldId="299"/>
        </pc:sldMkLst>
      </pc:sldChg>
      <pc:sldChg chg="del">
        <pc:chgData name="Alper Öner (ETIYA)" userId="S::alper.oner@etiya.com::d8ee6dab-5ac3-45de-93da-5a1729ecc5ac" providerId="AD" clId="Web-{2493C37B-D4C9-6234-83CE-C821AB3FEAF3}" dt="2023-01-20T08:51:14.731" v="724"/>
        <pc:sldMkLst>
          <pc:docMk/>
          <pc:sldMk cId="3905195778" sldId="300"/>
        </pc:sldMkLst>
      </pc:sldChg>
      <pc:sldChg chg="del">
        <pc:chgData name="Alper Öner (ETIYA)" userId="S::alper.oner@etiya.com::d8ee6dab-5ac3-45de-93da-5a1729ecc5ac" providerId="AD" clId="Web-{2493C37B-D4C9-6234-83CE-C821AB3FEAF3}" dt="2023-01-20T08:51:15.684" v="725"/>
        <pc:sldMkLst>
          <pc:docMk/>
          <pc:sldMk cId="1685776427" sldId="301"/>
        </pc:sldMkLst>
      </pc:sldChg>
      <pc:sldChg chg="del">
        <pc:chgData name="Alper Öner (ETIYA)" userId="S::alper.oner@etiya.com::d8ee6dab-5ac3-45de-93da-5a1729ecc5ac" providerId="AD" clId="Web-{2493C37B-D4C9-6234-83CE-C821AB3FEAF3}" dt="2023-01-20T08:51:17.122" v="726"/>
        <pc:sldMkLst>
          <pc:docMk/>
          <pc:sldMk cId="2893542259" sldId="302"/>
        </pc:sldMkLst>
      </pc:sldChg>
      <pc:sldChg chg="del">
        <pc:chgData name="Alper Öner (ETIYA)" userId="S::alper.oner@etiya.com::d8ee6dab-5ac3-45de-93da-5a1729ecc5ac" providerId="AD" clId="Web-{2493C37B-D4C9-6234-83CE-C821AB3FEAF3}" dt="2023-01-20T08:51:27.278" v="727"/>
        <pc:sldMkLst>
          <pc:docMk/>
          <pc:sldMk cId="576811526" sldId="303"/>
        </pc:sldMkLst>
      </pc:sldChg>
      <pc:sldChg chg="del">
        <pc:chgData name="Alper Öner (ETIYA)" userId="S::alper.oner@etiya.com::d8ee6dab-5ac3-45de-93da-5a1729ecc5ac" providerId="AD" clId="Web-{2493C37B-D4C9-6234-83CE-C821AB3FEAF3}" dt="2023-01-20T08:51:28.731" v="728"/>
        <pc:sldMkLst>
          <pc:docMk/>
          <pc:sldMk cId="1833021881" sldId="304"/>
        </pc:sldMkLst>
      </pc:sldChg>
      <pc:sldChg chg="del">
        <pc:chgData name="Alper Öner (ETIYA)" userId="S::alper.oner@etiya.com::d8ee6dab-5ac3-45de-93da-5a1729ecc5ac" providerId="AD" clId="Web-{2493C37B-D4C9-6234-83CE-C821AB3FEAF3}" dt="2023-01-20T08:51:28.763" v="729"/>
        <pc:sldMkLst>
          <pc:docMk/>
          <pc:sldMk cId="2025382115" sldId="305"/>
        </pc:sldMkLst>
      </pc:sldChg>
      <pc:sldChg chg="del">
        <pc:chgData name="Alper Öner (ETIYA)" userId="S::alper.oner@etiya.com::d8ee6dab-5ac3-45de-93da-5a1729ecc5ac" providerId="AD" clId="Web-{2493C37B-D4C9-6234-83CE-C821AB3FEAF3}" dt="2023-01-20T08:51:29.060" v="730"/>
        <pc:sldMkLst>
          <pc:docMk/>
          <pc:sldMk cId="4167317795" sldId="306"/>
        </pc:sldMkLst>
      </pc:sldChg>
      <pc:sldChg chg="del">
        <pc:chgData name="Alper Öner (ETIYA)" userId="S::alper.oner@etiya.com::d8ee6dab-5ac3-45de-93da-5a1729ecc5ac" providerId="AD" clId="Web-{2493C37B-D4C9-6234-83CE-C821AB3FEAF3}" dt="2023-01-20T08:51:29.106" v="731"/>
        <pc:sldMkLst>
          <pc:docMk/>
          <pc:sldMk cId="1121011713" sldId="307"/>
        </pc:sldMkLst>
      </pc:sldChg>
      <pc:sldChg chg="del">
        <pc:chgData name="Alper Öner (ETIYA)" userId="S::alper.oner@etiya.com::d8ee6dab-5ac3-45de-93da-5a1729ecc5ac" providerId="AD" clId="Web-{2493C37B-D4C9-6234-83CE-C821AB3FEAF3}" dt="2023-01-20T08:51:29.122" v="732"/>
        <pc:sldMkLst>
          <pc:docMk/>
          <pc:sldMk cId="3750982610" sldId="308"/>
        </pc:sldMkLst>
      </pc:sldChg>
      <pc:sldChg chg="del">
        <pc:chgData name="Alper Öner (ETIYA)" userId="S::alper.oner@etiya.com::d8ee6dab-5ac3-45de-93da-5a1729ecc5ac" providerId="AD" clId="Web-{2493C37B-D4C9-6234-83CE-C821AB3FEAF3}" dt="2023-01-20T08:51:29.153" v="733"/>
        <pc:sldMkLst>
          <pc:docMk/>
          <pc:sldMk cId="3073543776" sldId="309"/>
        </pc:sldMkLst>
      </pc:sldChg>
      <pc:sldChg chg="del">
        <pc:chgData name="Alper Öner (ETIYA)" userId="S::alper.oner@etiya.com::d8ee6dab-5ac3-45de-93da-5a1729ecc5ac" providerId="AD" clId="Web-{2493C37B-D4C9-6234-83CE-C821AB3FEAF3}" dt="2023-01-20T08:51:29.169" v="734"/>
        <pc:sldMkLst>
          <pc:docMk/>
          <pc:sldMk cId="3092657863" sldId="310"/>
        </pc:sldMkLst>
      </pc:sldChg>
      <pc:sldChg chg="del">
        <pc:chgData name="Alper Öner (ETIYA)" userId="S::alper.oner@etiya.com::d8ee6dab-5ac3-45de-93da-5a1729ecc5ac" providerId="AD" clId="Web-{2493C37B-D4C9-6234-83CE-C821AB3FEAF3}" dt="2023-01-20T08:51:29.200" v="735"/>
        <pc:sldMkLst>
          <pc:docMk/>
          <pc:sldMk cId="3856258345" sldId="311"/>
        </pc:sldMkLst>
      </pc:sldChg>
      <pc:sldChg chg="del">
        <pc:chgData name="Alper Öner (ETIYA)" userId="S::alper.oner@etiya.com::d8ee6dab-5ac3-45de-93da-5a1729ecc5ac" providerId="AD" clId="Web-{2493C37B-D4C9-6234-83CE-C821AB3FEAF3}" dt="2023-01-20T08:51:29.903" v="736"/>
        <pc:sldMkLst>
          <pc:docMk/>
          <pc:sldMk cId="522661365" sldId="312"/>
        </pc:sldMkLst>
      </pc:sldChg>
      <pc:sldChg chg="del">
        <pc:chgData name="Alper Öner (ETIYA)" userId="S::alper.oner@etiya.com::d8ee6dab-5ac3-45de-93da-5a1729ecc5ac" providerId="AD" clId="Web-{2493C37B-D4C9-6234-83CE-C821AB3FEAF3}" dt="2023-01-20T08:51:31.419" v="737"/>
        <pc:sldMkLst>
          <pc:docMk/>
          <pc:sldMk cId="805148912" sldId="313"/>
        </pc:sldMkLst>
      </pc:sldChg>
      <pc:sldChg chg="del">
        <pc:chgData name="Alper Öner (ETIYA)" userId="S::alper.oner@etiya.com::d8ee6dab-5ac3-45de-93da-5a1729ecc5ac" providerId="AD" clId="Web-{2493C37B-D4C9-6234-83CE-C821AB3FEAF3}" dt="2023-01-20T08:48:00.227" v="640"/>
        <pc:sldMkLst>
          <pc:docMk/>
          <pc:sldMk cId="2874786765" sldId="314"/>
        </pc:sldMkLst>
      </pc:sldChg>
      <pc:sldChg chg="modSp">
        <pc:chgData name="Alper Öner (ETIYA)" userId="S::alper.oner@etiya.com::d8ee6dab-5ac3-45de-93da-5a1729ecc5ac" providerId="AD" clId="Web-{2493C37B-D4C9-6234-83CE-C821AB3FEAF3}" dt="2023-01-20T08:49:24.729" v="685" actId="20577"/>
        <pc:sldMkLst>
          <pc:docMk/>
          <pc:sldMk cId="1377806289" sldId="315"/>
        </pc:sldMkLst>
        <pc:spChg chg="mod">
          <ac:chgData name="Alper Öner (ETIYA)" userId="S::alper.oner@etiya.com::d8ee6dab-5ac3-45de-93da-5a1729ecc5ac" providerId="AD" clId="Web-{2493C37B-D4C9-6234-83CE-C821AB3FEAF3}" dt="2023-01-20T08:48:25.211" v="651" actId="20577"/>
          <ac:spMkLst>
            <pc:docMk/>
            <pc:sldMk cId="1377806289" sldId="315"/>
            <ac:spMk id="2" creationId="{BB2EF9BC-EDFE-7DB3-0BF4-FDC6F06BF4D2}"/>
          </ac:spMkLst>
        </pc:spChg>
        <pc:spChg chg="mod">
          <ac:chgData name="Alper Öner (ETIYA)" userId="S::alper.oner@etiya.com::d8ee6dab-5ac3-45de-93da-5a1729ecc5ac" providerId="AD" clId="Web-{2493C37B-D4C9-6234-83CE-C821AB3FEAF3}" dt="2023-01-20T08:49:24.729" v="685" actId="20577"/>
          <ac:spMkLst>
            <pc:docMk/>
            <pc:sldMk cId="1377806289" sldId="315"/>
            <ac:spMk id="6" creationId="{20810FA3-1CF9-6842-CBF1-CF469771CB7E}"/>
          </ac:spMkLst>
        </pc:spChg>
      </pc:sldChg>
      <pc:sldChg chg="modSp">
        <pc:chgData name="Alper Öner (ETIYA)" userId="S::alper.oner@etiya.com::d8ee6dab-5ac3-45de-93da-5a1729ecc5ac" providerId="AD" clId="Web-{2493C37B-D4C9-6234-83CE-C821AB3FEAF3}" dt="2023-01-20T08:46:35.209" v="599" actId="20577"/>
        <pc:sldMkLst>
          <pc:docMk/>
          <pc:sldMk cId="1897538013" sldId="316"/>
        </pc:sldMkLst>
        <pc:spChg chg="mod">
          <ac:chgData name="Alper Öner (ETIYA)" userId="S::alper.oner@etiya.com::d8ee6dab-5ac3-45de-93da-5a1729ecc5ac" providerId="AD" clId="Web-{2493C37B-D4C9-6234-83CE-C821AB3FEAF3}" dt="2023-01-20T08:46:11.271" v="588" actId="20577"/>
          <ac:spMkLst>
            <pc:docMk/>
            <pc:sldMk cId="1897538013" sldId="316"/>
            <ac:spMk id="2" creationId="{BB2EF9BC-EDFE-7DB3-0BF4-FDC6F06BF4D2}"/>
          </ac:spMkLst>
        </pc:spChg>
        <pc:spChg chg="mod">
          <ac:chgData name="Alper Öner (ETIYA)" userId="S::alper.oner@etiya.com::d8ee6dab-5ac3-45de-93da-5a1729ecc5ac" providerId="AD" clId="Web-{2493C37B-D4C9-6234-83CE-C821AB3FEAF3}" dt="2023-01-20T08:46:35.209" v="599" actId="20577"/>
          <ac:spMkLst>
            <pc:docMk/>
            <pc:sldMk cId="1897538013" sldId="316"/>
            <ac:spMk id="3" creationId="{2E2A078B-0B25-F766-642E-9D947C9B2601}"/>
          </ac:spMkLst>
        </pc:spChg>
      </pc:sldChg>
      <pc:sldChg chg="del">
        <pc:chgData name="Alper Öner (ETIYA)" userId="S::alper.oner@etiya.com::d8ee6dab-5ac3-45de-93da-5a1729ecc5ac" providerId="AD" clId="Web-{2493C37B-D4C9-6234-83CE-C821AB3FEAF3}" dt="2023-01-20T08:46:37.381" v="600"/>
        <pc:sldMkLst>
          <pc:docMk/>
          <pc:sldMk cId="66723778" sldId="317"/>
        </pc:sldMkLst>
      </pc:sldChg>
      <pc:sldChg chg="modSp">
        <pc:chgData name="Alper Öner (ETIYA)" userId="S::alper.oner@etiya.com::d8ee6dab-5ac3-45de-93da-5a1729ecc5ac" providerId="AD" clId="Web-{2493C37B-D4C9-6234-83CE-C821AB3FEAF3}" dt="2023-01-20T08:44:05.658" v="530" actId="20577"/>
        <pc:sldMkLst>
          <pc:docMk/>
          <pc:sldMk cId="832441318" sldId="318"/>
        </pc:sldMkLst>
        <pc:spChg chg="mod">
          <ac:chgData name="Alper Öner (ETIYA)" userId="S::alper.oner@etiya.com::d8ee6dab-5ac3-45de-93da-5a1729ecc5ac" providerId="AD" clId="Web-{2493C37B-D4C9-6234-83CE-C821AB3FEAF3}" dt="2023-01-20T08:43:27.408" v="515" actId="20577"/>
          <ac:spMkLst>
            <pc:docMk/>
            <pc:sldMk cId="832441318" sldId="318"/>
            <ac:spMk id="2" creationId="{BB2EF9BC-EDFE-7DB3-0BF4-FDC6F06BF4D2}"/>
          </ac:spMkLst>
        </pc:spChg>
        <pc:spChg chg="mod">
          <ac:chgData name="Alper Öner (ETIYA)" userId="S::alper.oner@etiya.com::d8ee6dab-5ac3-45de-93da-5a1729ecc5ac" providerId="AD" clId="Web-{2493C37B-D4C9-6234-83CE-C821AB3FEAF3}" dt="2023-01-20T08:44:05.658" v="530" actId="20577"/>
          <ac:spMkLst>
            <pc:docMk/>
            <pc:sldMk cId="832441318" sldId="318"/>
            <ac:spMk id="3" creationId="{2E2A078B-0B25-F766-642E-9D947C9B2601}"/>
          </ac:spMkLst>
        </pc:spChg>
      </pc:sldChg>
      <pc:sldChg chg="modSp">
        <pc:chgData name="Alper Öner (ETIYA)" userId="S::alper.oner@etiya.com::d8ee6dab-5ac3-45de-93da-5a1729ecc5ac" providerId="AD" clId="Web-{2493C37B-D4C9-6234-83CE-C821AB3FEAF3}" dt="2023-01-20T08:45:27.598" v="567" actId="20577"/>
        <pc:sldMkLst>
          <pc:docMk/>
          <pc:sldMk cId="1665399647" sldId="319"/>
        </pc:sldMkLst>
        <pc:spChg chg="mod">
          <ac:chgData name="Alper Öner (ETIYA)" userId="S::alper.oner@etiya.com::d8ee6dab-5ac3-45de-93da-5a1729ecc5ac" providerId="AD" clId="Web-{2493C37B-D4C9-6234-83CE-C821AB3FEAF3}" dt="2023-01-20T08:44:16.674" v="531" actId="20577"/>
          <ac:spMkLst>
            <pc:docMk/>
            <pc:sldMk cId="1665399647" sldId="319"/>
            <ac:spMk id="2" creationId="{BB2EF9BC-EDFE-7DB3-0BF4-FDC6F06BF4D2}"/>
          </ac:spMkLst>
        </pc:spChg>
        <pc:spChg chg="mod">
          <ac:chgData name="Alper Öner (ETIYA)" userId="S::alper.oner@etiya.com::d8ee6dab-5ac3-45de-93da-5a1729ecc5ac" providerId="AD" clId="Web-{2493C37B-D4C9-6234-83CE-C821AB3FEAF3}" dt="2023-01-20T08:45:27.598" v="567" actId="20577"/>
          <ac:spMkLst>
            <pc:docMk/>
            <pc:sldMk cId="1665399647" sldId="319"/>
            <ac:spMk id="3" creationId="{2E2A078B-0B25-F766-642E-9D947C9B2601}"/>
          </ac:spMkLst>
        </pc:spChg>
      </pc:sldChg>
      <pc:sldChg chg="modSp">
        <pc:chgData name="Alper Öner (ETIYA)" userId="S::alper.oner@etiya.com::d8ee6dab-5ac3-45de-93da-5a1729ecc5ac" providerId="AD" clId="Web-{2493C37B-D4C9-6234-83CE-C821AB3FEAF3}" dt="2023-01-20T08:42:34.672" v="494" actId="20577"/>
        <pc:sldMkLst>
          <pc:docMk/>
          <pc:sldMk cId="1701583724" sldId="320"/>
        </pc:sldMkLst>
        <pc:spChg chg="mod">
          <ac:chgData name="Alper Öner (ETIYA)" userId="S::alper.oner@etiya.com::d8ee6dab-5ac3-45de-93da-5a1729ecc5ac" providerId="AD" clId="Web-{2493C37B-D4C9-6234-83CE-C821AB3FEAF3}" dt="2023-01-20T08:41:55.312" v="470" actId="20577"/>
          <ac:spMkLst>
            <pc:docMk/>
            <pc:sldMk cId="1701583724" sldId="320"/>
            <ac:spMk id="2" creationId="{BB2EF9BC-EDFE-7DB3-0BF4-FDC6F06BF4D2}"/>
          </ac:spMkLst>
        </pc:spChg>
        <pc:spChg chg="mod">
          <ac:chgData name="Alper Öner (ETIYA)" userId="S::alper.oner@etiya.com::d8ee6dab-5ac3-45de-93da-5a1729ecc5ac" providerId="AD" clId="Web-{2493C37B-D4C9-6234-83CE-C821AB3FEAF3}" dt="2023-01-20T08:42:34.672" v="494" actId="20577"/>
          <ac:spMkLst>
            <pc:docMk/>
            <pc:sldMk cId="1701583724" sldId="320"/>
            <ac:spMk id="3" creationId="{2E2A078B-0B25-F766-642E-9D947C9B2601}"/>
          </ac:spMkLst>
        </pc:spChg>
      </pc:sldChg>
      <pc:sldChg chg="modSp">
        <pc:chgData name="Alper Öner (ETIYA)" userId="S::alper.oner@etiya.com::d8ee6dab-5ac3-45de-93da-5a1729ecc5ac" providerId="AD" clId="Web-{2493C37B-D4C9-6234-83CE-C821AB3FEAF3}" dt="2023-01-20T08:43:16.860" v="513" actId="20577"/>
        <pc:sldMkLst>
          <pc:docMk/>
          <pc:sldMk cId="918702882" sldId="321"/>
        </pc:sldMkLst>
        <pc:spChg chg="mod">
          <ac:chgData name="Alper Öner (ETIYA)" userId="S::alper.oner@etiya.com::d8ee6dab-5ac3-45de-93da-5a1729ecc5ac" providerId="AD" clId="Web-{2493C37B-D4C9-6234-83CE-C821AB3FEAF3}" dt="2023-01-20T08:42:49.063" v="495" actId="20577"/>
          <ac:spMkLst>
            <pc:docMk/>
            <pc:sldMk cId="918702882" sldId="321"/>
            <ac:spMk id="2" creationId="{BB2EF9BC-EDFE-7DB3-0BF4-FDC6F06BF4D2}"/>
          </ac:spMkLst>
        </pc:spChg>
        <pc:spChg chg="mod">
          <ac:chgData name="Alper Öner (ETIYA)" userId="S::alper.oner@etiya.com::d8ee6dab-5ac3-45de-93da-5a1729ecc5ac" providerId="AD" clId="Web-{2493C37B-D4C9-6234-83CE-C821AB3FEAF3}" dt="2023-01-20T08:43:16.860" v="513" actId="20577"/>
          <ac:spMkLst>
            <pc:docMk/>
            <pc:sldMk cId="918702882" sldId="321"/>
            <ac:spMk id="3" creationId="{2E2A078B-0B25-F766-642E-9D947C9B2601}"/>
          </ac:spMkLst>
        </pc:spChg>
      </pc:sldChg>
      <pc:sldChg chg="del">
        <pc:chgData name="Alper Öner (ETIYA)" userId="S::alper.oner@etiya.com::d8ee6dab-5ac3-45de-93da-5a1729ecc5ac" providerId="AD" clId="Web-{2493C37B-D4C9-6234-83CE-C821AB3FEAF3}" dt="2023-01-20T08:43:24.189" v="514"/>
        <pc:sldMkLst>
          <pc:docMk/>
          <pc:sldMk cId="3856932373" sldId="322"/>
        </pc:sldMkLst>
      </pc:sldChg>
      <pc:sldChg chg="del">
        <pc:chgData name="Alper Öner (ETIYA)" userId="S::alper.oner@etiya.com::d8ee6dab-5ac3-45de-93da-5a1729ecc5ac" providerId="AD" clId="Web-{2493C37B-D4C9-6234-83CE-C821AB3FEAF3}" dt="2023-01-20T08:41:45.983" v="468"/>
        <pc:sldMkLst>
          <pc:docMk/>
          <pc:sldMk cId="2507433381" sldId="323"/>
        </pc:sldMkLst>
      </pc:sldChg>
      <pc:sldChg chg="del">
        <pc:chgData name="Alper Öner (ETIYA)" userId="S::alper.oner@etiya.com::d8ee6dab-5ac3-45de-93da-5a1729ecc5ac" providerId="AD" clId="Web-{2493C37B-D4C9-6234-83CE-C821AB3FEAF3}" dt="2023-01-20T08:39:07.183" v="390"/>
        <pc:sldMkLst>
          <pc:docMk/>
          <pc:sldMk cId="2494171520" sldId="324"/>
        </pc:sldMkLst>
      </pc:sldChg>
      <pc:sldChg chg="modSp">
        <pc:chgData name="Alper Öner (ETIYA)" userId="S::alper.oner@etiya.com::d8ee6dab-5ac3-45de-93da-5a1729ecc5ac" providerId="AD" clId="Web-{2493C37B-D4C9-6234-83CE-C821AB3FEAF3}" dt="2023-01-20T08:38:57.214" v="389" actId="20577"/>
        <pc:sldMkLst>
          <pc:docMk/>
          <pc:sldMk cId="2958656705" sldId="325"/>
        </pc:sldMkLst>
        <pc:spChg chg="mod">
          <ac:chgData name="Alper Öner (ETIYA)" userId="S::alper.oner@etiya.com::d8ee6dab-5ac3-45de-93da-5a1729ecc5ac" providerId="AD" clId="Web-{2493C37B-D4C9-6234-83CE-C821AB3FEAF3}" dt="2023-01-20T08:38:36.354" v="370" actId="20577"/>
          <ac:spMkLst>
            <pc:docMk/>
            <pc:sldMk cId="2958656705" sldId="325"/>
            <ac:spMk id="2" creationId="{BB2EF9BC-EDFE-7DB3-0BF4-FDC6F06BF4D2}"/>
          </ac:spMkLst>
        </pc:spChg>
        <pc:spChg chg="mod">
          <ac:chgData name="Alper Öner (ETIYA)" userId="S::alper.oner@etiya.com::d8ee6dab-5ac3-45de-93da-5a1729ecc5ac" providerId="AD" clId="Web-{2493C37B-D4C9-6234-83CE-C821AB3FEAF3}" dt="2023-01-20T08:38:57.214" v="389" actId="20577"/>
          <ac:spMkLst>
            <pc:docMk/>
            <pc:sldMk cId="2958656705" sldId="325"/>
            <ac:spMk id="3" creationId="{2E2A078B-0B25-F766-642E-9D947C9B2601}"/>
          </ac:spMkLst>
        </pc:spChg>
      </pc:sldChg>
      <pc:sldChg chg="modSp">
        <pc:chgData name="Alper Öner (ETIYA)" userId="S::alper.oner@etiya.com::d8ee6dab-5ac3-45de-93da-5a1729ecc5ac" providerId="AD" clId="Web-{2493C37B-D4C9-6234-83CE-C821AB3FEAF3}" dt="2023-01-20T08:39:28.324" v="397" actId="20577"/>
        <pc:sldMkLst>
          <pc:docMk/>
          <pc:sldMk cId="1555679012" sldId="326"/>
        </pc:sldMkLst>
        <pc:spChg chg="mod">
          <ac:chgData name="Alper Öner (ETIYA)" userId="S::alper.oner@etiya.com::d8ee6dab-5ac3-45de-93da-5a1729ecc5ac" providerId="AD" clId="Web-{2493C37B-D4C9-6234-83CE-C821AB3FEAF3}" dt="2023-01-20T08:39:09.714" v="391" actId="20577"/>
          <ac:spMkLst>
            <pc:docMk/>
            <pc:sldMk cId="1555679012" sldId="326"/>
            <ac:spMk id="2" creationId="{BB2EF9BC-EDFE-7DB3-0BF4-FDC6F06BF4D2}"/>
          </ac:spMkLst>
        </pc:spChg>
        <pc:spChg chg="mod">
          <ac:chgData name="Alper Öner (ETIYA)" userId="S::alper.oner@etiya.com::d8ee6dab-5ac3-45de-93da-5a1729ecc5ac" providerId="AD" clId="Web-{2493C37B-D4C9-6234-83CE-C821AB3FEAF3}" dt="2023-01-20T08:39:28.324" v="397" actId="20577"/>
          <ac:spMkLst>
            <pc:docMk/>
            <pc:sldMk cId="1555679012" sldId="326"/>
            <ac:spMk id="3" creationId="{2E2A078B-0B25-F766-642E-9D947C9B2601}"/>
          </ac:spMkLst>
        </pc:spChg>
      </pc:sldChg>
      <pc:sldChg chg="del">
        <pc:chgData name="Alper Öner (ETIYA)" userId="S::alper.oner@etiya.com::d8ee6dab-5ac3-45de-93da-5a1729ecc5ac" providerId="AD" clId="Web-{2493C37B-D4C9-6234-83CE-C821AB3FEAF3}" dt="2023-01-20T08:39:38.465" v="398"/>
        <pc:sldMkLst>
          <pc:docMk/>
          <pc:sldMk cId="3784530596" sldId="327"/>
        </pc:sldMkLst>
      </pc:sldChg>
      <pc:sldChg chg="modSp">
        <pc:chgData name="Alper Öner (ETIYA)" userId="S::alper.oner@etiya.com::d8ee6dab-5ac3-45de-93da-5a1729ecc5ac" providerId="AD" clId="Web-{2493C37B-D4C9-6234-83CE-C821AB3FEAF3}" dt="2023-01-20T08:40:09.497" v="409" actId="20577"/>
        <pc:sldMkLst>
          <pc:docMk/>
          <pc:sldMk cId="2361310013" sldId="328"/>
        </pc:sldMkLst>
        <pc:spChg chg="mod">
          <ac:chgData name="Alper Öner (ETIYA)" userId="S::alper.oner@etiya.com::d8ee6dab-5ac3-45de-93da-5a1729ecc5ac" providerId="AD" clId="Web-{2493C37B-D4C9-6234-83CE-C821AB3FEAF3}" dt="2023-01-20T08:39:43.777" v="400" actId="20577"/>
          <ac:spMkLst>
            <pc:docMk/>
            <pc:sldMk cId="2361310013" sldId="328"/>
            <ac:spMk id="2" creationId="{BB2EF9BC-EDFE-7DB3-0BF4-FDC6F06BF4D2}"/>
          </ac:spMkLst>
        </pc:spChg>
        <pc:spChg chg="mod">
          <ac:chgData name="Alper Öner (ETIYA)" userId="S::alper.oner@etiya.com::d8ee6dab-5ac3-45de-93da-5a1729ecc5ac" providerId="AD" clId="Web-{2493C37B-D4C9-6234-83CE-C821AB3FEAF3}" dt="2023-01-20T08:40:09.497" v="409" actId="20577"/>
          <ac:spMkLst>
            <pc:docMk/>
            <pc:sldMk cId="2361310013" sldId="328"/>
            <ac:spMk id="3" creationId="{2E2A078B-0B25-F766-642E-9D947C9B2601}"/>
          </ac:spMkLst>
        </pc:spChg>
      </pc:sldChg>
      <pc:sldChg chg="del">
        <pc:chgData name="Alper Öner (ETIYA)" userId="S::alper.oner@etiya.com::d8ee6dab-5ac3-45de-93da-5a1729ecc5ac" providerId="AD" clId="Web-{2493C37B-D4C9-6234-83CE-C821AB3FEAF3}" dt="2023-01-20T08:39:40.933" v="399"/>
        <pc:sldMkLst>
          <pc:docMk/>
          <pc:sldMk cId="3637639068" sldId="330"/>
        </pc:sldMkLst>
      </pc:sldChg>
      <pc:sldChg chg="del">
        <pc:chgData name="Alper Öner (ETIYA)" userId="S::alper.oner@etiya.com::d8ee6dab-5ac3-45de-93da-5a1729ecc5ac" providerId="AD" clId="Web-{2493C37B-D4C9-6234-83CE-C821AB3FEAF3}" dt="2023-01-20T08:41:14.826" v="441"/>
        <pc:sldMkLst>
          <pc:docMk/>
          <pc:sldMk cId="3394632759" sldId="331"/>
        </pc:sldMkLst>
      </pc:sldChg>
      <pc:sldChg chg="del">
        <pc:chgData name="Alper Öner (ETIYA)" userId="S::alper.oner@etiya.com::d8ee6dab-5ac3-45de-93da-5a1729ecc5ac" providerId="AD" clId="Web-{2493C37B-D4C9-6234-83CE-C821AB3FEAF3}" dt="2023-01-20T08:41:13.623" v="440"/>
        <pc:sldMkLst>
          <pc:docMk/>
          <pc:sldMk cId="759019243" sldId="332"/>
        </pc:sldMkLst>
      </pc:sldChg>
      <pc:sldChg chg="modSp">
        <pc:chgData name="Alper Öner (ETIYA)" userId="S::alper.oner@etiya.com::d8ee6dab-5ac3-45de-93da-5a1729ecc5ac" providerId="AD" clId="Web-{2493C37B-D4C9-6234-83CE-C821AB3FEAF3}" dt="2023-01-20T08:41:04.029" v="439" actId="20577"/>
        <pc:sldMkLst>
          <pc:docMk/>
          <pc:sldMk cId="969475129" sldId="333"/>
        </pc:sldMkLst>
        <pc:spChg chg="mod">
          <ac:chgData name="Alper Öner (ETIYA)" userId="S::alper.oner@etiya.com::d8ee6dab-5ac3-45de-93da-5a1729ecc5ac" providerId="AD" clId="Web-{2493C37B-D4C9-6234-83CE-C821AB3FEAF3}" dt="2023-01-20T08:40:17.637" v="410" actId="20577"/>
          <ac:spMkLst>
            <pc:docMk/>
            <pc:sldMk cId="969475129" sldId="333"/>
            <ac:spMk id="2" creationId="{BB2EF9BC-EDFE-7DB3-0BF4-FDC6F06BF4D2}"/>
          </ac:spMkLst>
        </pc:spChg>
        <pc:spChg chg="mod">
          <ac:chgData name="Alper Öner (ETIYA)" userId="S::alper.oner@etiya.com::d8ee6dab-5ac3-45de-93da-5a1729ecc5ac" providerId="AD" clId="Web-{2493C37B-D4C9-6234-83CE-C821AB3FEAF3}" dt="2023-01-20T08:41:04.029" v="439" actId="20577"/>
          <ac:spMkLst>
            <pc:docMk/>
            <pc:sldMk cId="969475129" sldId="333"/>
            <ac:spMk id="3" creationId="{2E2A078B-0B25-F766-642E-9D947C9B2601}"/>
          </ac:spMkLst>
        </pc:spChg>
      </pc:sldChg>
      <pc:sldChg chg="modSp del">
        <pc:chgData name="Alper Öner (ETIYA)" userId="S::alper.oner@etiya.com::d8ee6dab-5ac3-45de-93da-5a1729ecc5ac" providerId="AD" clId="Web-{2493C37B-D4C9-6234-83CE-C821AB3FEAF3}" dt="2023-01-19T15:55:43.099" v="11"/>
        <pc:sldMkLst>
          <pc:docMk/>
          <pc:sldMk cId="2067888544" sldId="350"/>
        </pc:sldMkLst>
        <pc:spChg chg="mod">
          <ac:chgData name="Alper Öner (ETIYA)" userId="S::alper.oner@etiya.com::d8ee6dab-5ac3-45de-93da-5a1729ecc5ac" providerId="AD" clId="Web-{2493C37B-D4C9-6234-83CE-C821AB3FEAF3}" dt="2023-01-19T15:55:32.458" v="8" actId="20577"/>
          <ac:spMkLst>
            <pc:docMk/>
            <pc:sldMk cId="2067888544" sldId="350"/>
            <ac:spMk id="3" creationId="{2E2A078B-0B25-F766-642E-9D947C9B2601}"/>
          </ac:spMkLst>
        </pc:spChg>
      </pc:sldChg>
      <pc:sldChg chg="modSp">
        <pc:chgData name="Alper Öner (ETIYA)" userId="S::alper.oner@etiya.com::d8ee6dab-5ac3-45de-93da-5a1729ecc5ac" providerId="AD" clId="Web-{2493C37B-D4C9-6234-83CE-C821AB3FEAF3}" dt="2023-01-19T15:54:49.410" v="1" actId="20577"/>
        <pc:sldMkLst>
          <pc:docMk/>
          <pc:sldMk cId="3321672435" sldId="351"/>
        </pc:sldMkLst>
        <pc:spChg chg="mod">
          <ac:chgData name="Alper Öner (ETIYA)" userId="S::alper.oner@etiya.com::d8ee6dab-5ac3-45de-93da-5a1729ecc5ac" providerId="AD" clId="Web-{2493C37B-D4C9-6234-83CE-C821AB3FEAF3}" dt="2023-01-19T15:54:49.410" v="1" actId="20577"/>
          <ac:spMkLst>
            <pc:docMk/>
            <pc:sldMk cId="3321672435" sldId="351"/>
            <ac:spMk id="2" creationId="{FE3FADEA-CACC-00DE-2718-D18DB9B6722C}"/>
          </ac:spMkLst>
        </pc:spChg>
      </pc:sldChg>
      <pc:sldChg chg="modSp add ord replId">
        <pc:chgData name="Alper Öner (ETIYA)" userId="S::alper.oner@etiya.com::d8ee6dab-5ac3-45de-93da-5a1729ecc5ac" providerId="AD" clId="Web-{2493C37B-D4C9-6234-83CE-C821AB3FEAF3}" dt="2023-01-19T15:55:38.630" v="10" actId="20577"/>
        <pc:sldMkLst>
          <pc:docMk/>
          <pc:sldMk cId="4257432588" sldId="352"/>
        </pc:sldMkLst>
        <pc:spChg chg="mod">
          <ac:chgData name="Alper Öner (ETIYA)" userId="S::alper.oner@etiya.com::d8ee6dab-5ac3-45de-93da-5a1729ecc5ac" providerId="AD" clId="Web-{2493C37B-D4C9-6234-83CE-C821AB3FEAF3}" dt="2023-01-19T15:55:14.958" v="5" actId="20577"/>
          <ac:spMkLst>
            <pc:docMk/>
            <pc:sldMk cId="4257432588" sldId="352"/>
            <ac:spMk id="2" creationId="{FE3FADEA-CACC-00DE-2718-D18DB9B6722C}"/>
          </ac:spMkLst>
        </pc:spChg>
        <pc:spChg chg="mod">
          <ac:chgData name="Alper Öner (ETIYA)" userId="S::alper.oner@etiya.com::d8ee6dab-5ac3-45de-93da-5a1729ecc5ac" providerId="AD" clId="Web-{2493C37B-D4C9-6234-83CE-C821AB3FEAF3}" dt="2023-01-19T15:55:38.630" v="10" actId="20577"/>
          <ac:spMkLst>
            <pc:docMk/>
            <pc:sldMk cId="4257432588" sldId="352"/>
            <ac:spMk id="3" creationId="{E69E4AF4-B4C2-FB8D-B687-F37B34A8C8B9}"/>
          </ac:spMkLst>
        </pc:spChg>
      </pc:sldChg>
      <pc:sldChg chg="modSp add replId">
        <pc:chgData name="Alper Öner (ETIYA)" userId="S::alper.oner@etiya.com::d8ee6dab-5ac3-45de-93da-5a1729ecc5ac" providerId="AD" clId="Web-{2493C37B-D4C9-6234-83CE-C821AB3FEAF3}" dt="2023-01-19T15:57:34.821" v="53" actId="20577"/>
        <pc:sldMkLst>
          <pc:docMk/>
          <pc:sldMk cId="3406407288" sldId="353"/>
        </pc:sldMkLst>
        <pc:spChg chg="mod">
          <ac:chgData name="Alper Öner (ETIYA)" userId="S::alper.oner@etiya.com::d8ee6dab-5ac3-45de-93da-5a1729ecc5ac" providerId="AD" clId="Web-{2493C37B-D4C9-6234-83CE-C821AB3FEAF3}" dt="2023-01-19T15:56:39.726" v="14" actId="20577"/>
          <ac:spMkLst>
            <pc:docMk/>
            <pc:sldMk cId="3406407288" sldId="353"/>
            <ac:spMk id="2" creationId="{FE3FADEA-CACC-00DE-2718-D18DB9B6722C}"/>
          </ac:spMkLst>
        </pc:spChg>
        <pc:spChg chg="mod">
          <ac:chgData name="Alper Öner (ETIYA)" userId="S::alper.oner@etiya.com::d8ee6dab-5ac3-45de-93da-5a1729ecc5ac" providerId="AD" clId="Web-{2493C37B-D4C9-6234-83CE-C821AB3FEAF3}" dt="2023-01-19T15:57:34.821" v="53" actId="20577"/>
          <ac:spMkLst>
            <pc:docMk/>
            <pc:sldMk cId="3406407288" sldId="353"/>
            <ac:spMk id="3" creationId="{E69E4AF4-B4C2-FB8D-B687-F37B34A8C8B9}"/>
          </ac:spMkLst>
        </pc:spChg>
      </pc:sldChg>
      <pc:sldChg chg="modSp add replId">
        <pc:chgData name="Alper Öner (ETIYA)" userId="S::alper.oner@etiya.com::d8ee6dab-5ac3-45de-93da-5a1729ecc5ac" providerId="AD" clId="Web-{2493C37B-D4C9-6234-83CE-C821AB3FEAF3}" dt="2023-01-19T15:58:28.667" v="84" actId="20577"/>
        <pc:sldMkLst>
          <pc:docMk/>
          <pc:sldMk cId="1219364042" sldId="354"/>
        </pc:sldMkLst>
        <pc:spChg chg="mod">
          <ac:chgData name="Alper Öner (ETIYA)" userId="S::alper.oner@etiya.com::d8ee6dab-5ac3-45de-93da-5a1729ecc5ac" providerId="AD" clId="Web-{2493C37B-D4C9-6234-83CE-C821AB3FEAF3}" dt="2023-01-19T15:58:28.667" v="84" actId="20577"/>
          <ac:spMkLst>
            <pc:docMk/>
            <pc:sldMk cId="1219364042" sldId="354"/>
            <ac:spMk id="2" creationId="{FE3FADEA-CACC-00DE-2718-D18DB9B6722C}"/>
          </ac:spMkLst>
        </pc:spChg>
        <pc:spChg chg="mod">
          <ac:chgData name="Alper Öner (ETIYA)" userId="S::alper.oner@etiya.com::d8ee6dab-5ac3-45de-93da-5a1729ecc5ac" providerId="AD" clId="Web-{2493C37B-D4C9-6234-83CE-C821AB3FEAF3}" dt="2023-01-19T15:58:25.464" v="82" actId="20577"/>
          <ac:spMkLst>
            <pc:docMk/>
            <pc:sldMk cId="1219364042" sldId="354"/>
            <ac:spMk id="3" creationId="{E69E4AF4-B4C2-FB8D-B687-F37B34A8C8B9}"/>
          </ac:spMkLst>
        </pc:spChg>
      </pc:sldChg>
      <pc:sldChg chg="modSp add replId">
        <pc:chgData name="Alper Öner (ETIYA)" userId="S::alper.oner@etiya.com::d8ee6dab-5ac3-45de-93da-5a1729ecc5ac" providerId="AD" clId="Web-{2493C37B-D4C9-6234-83CE-C821AB3FEAF3}" dt="2023-01-20T08:27:18.525" v="151" actId="20577"/>
        <pc:sldMkLst>
          <pc:docMk/>
          <pc:sldMk cId="1420583785" sldId="355"/>
        </pc:sldMkLst>
        <pc:spChg chg="mod">
          <ac:chgData name="Alper Öner (ETIYA)" userId="S::alper.oner@etiya.com::d8ee6dab-5ac3-45de-93da-5a1729ecc5ac" providerId="AD" clId="Web-{2493C37B-D4C9-6234-83CE-C821AB3FEAF3}" dt="2023-01-20T08:26:49.743" v="129" actId="20577"/>
          <ac:spMkLst>
            <pc:docMk/>
            <pc:sldMk cId="1420583785" sldId="355"/>
            <ac:spMk id="2" creationId="{BB2EF9BC-EDFE-7DB3-0BF4-FDC6F06BF4D2}"/>
          </ac:spMkLst>
        </pc:spChg>
        <pc:spChg chg="mod">
          <ac:chgData name="Alper Öner (ETIYA)" userId="S::alper.oner@etiya.com::d8ee6dab-5ac3-45de-93da-5a1729ecc5ac" providerId="AD" clId="Web-{2493C37B-D4C9-6234-83CE-C821AB3FEAF3}" dt="2023-01-20T08:27:18.525" v="151" actId="20577"/>
          <ac:spMkLst>
            <pc:docMk/>
            <pc:sldMk cId="1420583785" sldId="355"/>
            <ac:spMk id="3" creationId="{2E2A078B-0B25-F766-642E-9D947C9B2601}"/>
          </ac:spMkLst>
        </pc:spChg>
      </pc:sldChg>
      <pc:sldChg chg="modSp add replId">
        <pc:chgData name="Alper Öner (ETIYA)" userId="S::alper.oner@etiya.com::d8ee6dab-5ac3-45de-93da-5a1729ecc5ac" providerId="AD" clId="Web-{2493C37B-D4C9-6234-83CE-C821AB3FEAF3}" dt="2023-01-20T08:28:50.402" v="188" actId="20577"/>
        <pc:sldMkLst>
          <pc:docMk/>
          <pc:sldMk cId="2065342265" sldId="356"/>
        </pc:sldMkLst>
        <pc:spChg chg="mod">
          <ac:chgData name="Alper Öner (ETIYA)" userId="S::alper.oner@etiya.com::d8ee6dab-5ac3-45de-93da-5a1729ecc5ac" providerId="AD" clId="Web-{2493C37B-D4C9-6234-83CE-C821AB3FEAF3}" dt="2023-01-20T08:28:50.402" v="188" actId="20577"/>
          <ac:spMkLst>
            <pc:docMk/>
            <pc:sldMk cId="2065342265" sldId="356"/>
            <ac:spMk id="3" creationId="{2E2A078B-0B25-F766-642E-9D947C9B2601}"/>
          </ac:spMkLst>
        </pc:spChg>
      </pc:sldChg>
      <pc:sldChg chg="modSp add replId">
        <pc:chgData name="Alper Öner (ETIYA)" userId="S::alper.oner@etiya.com::d8ee6dab-5ac3-45de-93da-5a1729ecc5ac" providerId="AD" clId="Web-{2493C37B-D4C9-6234-83CE-C821AB3FEAF3}" dt="2023-01-20T08:31:28.203" v="253" actId="20577"/>
        <pc:sldMkLst>
          <pc:docMk/>
          <pc:sldMk cId="2859207704" sldId="357"/>
        </pc:sldMkLst>
        <pc:spChg chg="mod">
          <ac:chgData name="Alper Öner (ETIYA)" userId="S::alper.oner@etiya.com::d8ee6dab-5ac3-45de-93da-5a1729ecc5ac" providerId="AD" clId="Web-{2493C37B-D4C9-6234-83CE-C821AB3FEAF3}" dt="2023-01-20T08:31:28.203" v="253" actId="20577"/>
          <ac:spMkLst>
            <pc:docMk/>
            <pc:sldMk cId="2859207704" sldId="357"/>
            <ac:spMk id="3" creationId="{2E2A078B-0B25-F766-642E-9D947C9B2601}"/>
          </ac:spMkLst>
        </pc:spChg>
      </pc:sldChg>
      <pc:sldChg chg="modSp add replId">
        <pc:chgData name="Alper Öner (ETIYA)" userId="S::alper.oner@etiya.com::d8ee6dab-5ac3-45de-93da-5a1729ecc5ac" providerId="AD" clId="Web-{2493C37B-D4C9-6234-83CE-C821AB3FEAF3}" dt="2023-01-20T08:35:03.677" v="315" actId="20577"/>
        <pc:sldMkLst>
          <pc:docMk/>
          <pc:sldMk cId="2778377781" sldId="358"/>
        </pc:sldMkLst>
        <pc:spChg chg="mod">
          <ac:chgData name="Alper Öner (ETIYA)" userId="S::alper.oner@etiya.com::d8ee6dab-5ac3-45de-93da-5a1729ecc5ac" providerId="AD" clId="Web-{2493C37B-D4C9-6234-83CE-C821AB3FEAF3}" dt="2023-01-20T08:34:04.144" v="290" actId="20577"/>
          <ac:spMkLst>
            <pc:docMk/>
            <pc:sldMk cId="2778377781" sldId="358"/>
            <ac:spMk id="2" creationId="{BB2EF9BC-EDFE-7DB3-0BF4-FDC6F06BF4D2}"/>
          </ac:spMkLst>
        </pc:spChg>
        <pc:spChg chg="mod">
          <ac:chgData name="Alper Öner (ETIYA)" userId="S::alper.oner@etiya.com::d8ee6dab-5ac3-45de-93da-5a1729ecc5ac" providerId="AD" clId="Web-{2493C37B-D4C9-6234-83CE-C821AB3FEAF3}" dt="2023-01-20T08:35:03.677" v="315" actId="20577"/>
          <ac:spMkLst>
            <pc:docMk/>
            <pc:sldMk cId="2778377781" sldId="358"/>
            <ac:spMk id="3" creationId="{2E2A078B-0B25-F766-642E-9D947C9B2601}"/>
          </ac:spMkLst>
        </pc:spChg>
      </pc:sldChg>
      <pc:sldChg chg="modSp add replId">
        <pc:chgData name="Alper Öner (ETIYA)" userId="S::alper.oner@etiya.com::d8ee6dab-5ac3-45de-93da-5a1729ecc5ac" providerId="AD" clId="Web-{2493C37B-D4C9-6234-83CE-C821AB3FEAF3}" dt="2023-01-20T08:45:59.349" v="587" actId="20577"/>
        <pc:sldMkLst>
          <pc:docMk/>
          <pc:sldMk cId="3808693651" sldId="359"/>
        </pc:sldMkLst>
        <pc:spChg chg="mod">
          <ac:chgData name="Alper Öner (ETIYA)" userId="S::alper.oner@etiya.com::d8ee6dab-5ac3-45de-93da-5a1729ecc5ac" providerId="AD" clId="Web-{2493C37B-D4C9-6234-83CE-C821AB3FEAF3}" dt="2023-01-20T08:45:59.349" v="587" actId="20577"/>
          <ac:spMkLst>
            <pc:docMk/>
            <pc:sldMk cId="3808693651" sldId="359"/>
            <ac:spMk id="3" creationId="{2E2A078B-0B25-F766-642E-9D947C9B2601}"/>
          </ac:spMkLst>
        </pc:spChg>
      </pc:sldChg>
      <pc:sldChg chg="modSp add replId">
        <pc:chgData name="Alper Öner (ETIYA)" userId="S::alper.oner@etiya.com::d8ee6dab-5ac3-45de-93da-5a1729ecc5ac" providerId="AD" clId="Web-{2493C37B-D4C9-6234-83CE-C821AB3FEAF3}" dt="2023-01-20T08:48:16.743" v="650" actId="20577"/>
        <pc:sldMkLst>
          <pc:docMk/>
          <pc:sldMk cId="315303450" sldId="360"/>
        </pc:sldMkLst>
        <pc:spChg chg="mod">
          <ac:chgData name="Alper Öner (ETIYA)" userId="S::alper.oner@etiya.com::d8ee6dab-5ac3-45de-93da-5a1729ecc5ac" providerId="AD" clId="Web-{2493C37B-D4C9-6234-83CE-C821AB3FEAF3}" dt="2023-01-20T08:48:16.743" v="650" actId="20577"/>
          <ac:spMkLst>
            <pc:docMk/>
            <pc:sldMk cId="315303450" sldId="360"/>
            <ac:spMk id="3" creationId="{2E2A078B-0B25-F766-642E-9D947C9B2601}"/>
          </ac:spMkLst>
        </pc:spChg>
      </pc:sldChg>
      <pc:sldChg chg="add replId">
        <pc:chgData name="Alper Öner (ETIYA)" userId="S::alper.oner@etiya.com::d8ee6dab-5ac3-45de-93da-5a1729ecc5ac" providerId="AD" clId="Web-{2493C37B-D4C9-6234-83CE-C821AB3FEAF3}" dt="2023-01-20T08:49:01.400" v="669"/>
        <pc:sldMkLst>
          <pc:docMk/>
          <pc:sldMk cId="2216786500" sldId="361"/>
        </pc:sldMkLst>
      </pc:sldChg>
    </pc:docChg>
  </pc:docChgLst>
  <pc:docChgLst>
    <pc:chgData name="Alper Öner (ETIYA)" userId="S::alper.oner@etiya.com::d8ee6dab-5ac3-45de-93da-5a1729ecc5ac" providerId="AD" clId="Web-{1191D45D-6C75-9151-63C6-780B1BC280D2}"/>
    <pc:docChg chg="addSld delSld modSld sldOrd">
      <pc:chgData name="Alper Öner (ETIYA)" userId="S::alper.oner@etiya.com::d8ee6dab-5ac3-45de-93da-5a1729ecc5ac" providerId="AD" clId="Web-{1191D45D-6C75-9151-63C6-780B1BC280D2}" dt="2023-01-19T15:38:49.456" v="851" actId="20577"/>
      <pc:docMkLst>
        <pc:docMk/>
      </pc:docMkLst>
      <pc:sldChg chg="modSp">
        <pc:chgData name="Alper Öner (ETIYA)" userId="S::alper.oner@etiya.com::d8ee6dab-5ac3-45de-93da-5a1729ecc5ac" providerId="AD" clId="Web-{1191D45D-6C75-9151-63C6-780B1BC280D2}" dt="2023-01-19T12:13:09.232" v="1" actId="20577"/>
        <pc:sldMkLst>
          <pc:docMk/>
          <pc:sldMk cId="1674425800" sldId="256"/>
        </pc:sldMkLst>
        <pc:spChg chg="mod">
          <ac:chgData name="Alper Öner (ETIYA)" userId="S::alper.oner@etiya.com::d8ee6dab-5ac3-45de-93da-5a1729ecc5ac" providerId="AD" clId="Web-{1191D45D-6C75-9151-63C6-780B1BC280D2}" dt="2023-01-19T12:13:09.232" v="1" actId="20577"/>
          <ac:spMkLst>
            <pc:docMk/>
            <pc:sldMk cId="1674425800" sldId="256"/>
            <ac:spMk id="2" creationId="{00000000-0000-0000-0000-000000000000}"/>
          </ac:spMkLst>
        </pc:spChg>
      </pc:sldChg>
      <pc:sldChg chg="modSp">
        <pc:chgData name="Alper Öner (ETIYA)" userId="S::alper.oner@etiya.com::d8ee6dab-5ac3-45de-93da-5a1729ecc5ac" providerId="AD" clId="Web-{1191D45D-6C75-9151-63C6-780B1BC280D2}" dt="2023-01-19T12:17:20.333" v="73" actId="20577"/>
        <pc:sldMkLst>
          <pc:docMk/>
          <pc:sldMk cId="3581862749" sldId="257"/>
        </pc:sldMkLst>
        <pc:spChg chg="mod">
          <ac:chgData name="Alper Öner (ETIYA)" userId="S::alper.oner@etiya.com::d8ee6dab-5ac3-45de-93da-5a1729ecc5ac" providerId="AD" clId="Web-{1191D45D-6C75-9151-63C6-780B1BC280D2}" dt="2023-01-19T12:16:40.113" v="67" actId="20577"/>
          <ac:spMkLst>
            <pc:docMk/>
            <pc:sldMk cId="3581862749" sldId="257"/>
            <ac:spMk id="2" creationId="{BB2EF9BC-EDFE-7DB3-0BF4-FDC6F06BF4D2}"/>
          </ac:spMkLst>
        </pc:spChg>
        <pc:spChg chg="mod">
          <ac:chgData name="Alper Öner (ETIYA)" userId="S::alper.oner@etiya.com::d8ee6dab-5ac3-45de-93da-5a1729ecc5ac" providerId="AD" clId="Web-{1191D45D-6C75-9151-63C6-780B1BC280D2}" dt="2023-01-19T12:17:20.333" v="73" actId="20577"/>
          <ac:spMkLst>
            <pc:docMk/>
            <pc:sldMk cId="3581862749" sldId="257"/>
            <ac:spMk id="3" creationId="{2E2A078B-0B25-F766-642E-9D947C9B2601}"/>
          </ac:spMkLst>
        </pc:spChg>
      </pc:sldChg>
      <pc:sldChg chg="addSp delSp modSp mod setBg">
        <pc:chgData name="Alper Öner (ETIYA)" userId="S::alper.oner@etiya.com::d8ee6dab-5ac3-45de-93da-5a1729ecc5ac" providerId="AD" clId="Web-{1191D45D-6C75-9151-63C6-780B1BC280D2}" dt="2023-01-19T13:56:48.761" v="93"/>
        <pc:sldMkLst>
          <pc:docMk/>
          <pc:sldMk cId="3493908664" sldId="258"/>
        </pc:sldMkLst>
        <pc:spChg chg="mod">
          <ac:chgData name="Alper Öner (ETIYA)" userId="S::alper.oner@etiya.com::d8ee6dab-5ac3-45de-93da-5a1729ecc5ac" providerId="AD" clId="Web-{1191D45D-6C75-9151-63C6-780B1BC280D2}" dt="2023-01-19T13:56:48.761" v="93"/>
          <ac:spMkLst>
            <pc:docMk/>
            <pc:sldMk cId="3493908664" sldId="258"/>
            <ac:spMk id="2" creationId="{FE3FADEA-CACC-00DE-2718-D18DB9B6722C}"/>
          </ac:spMkLst>
        </pc:spChg>
        <pc:spChg chg="mod">
          <ac:chgData name="Alper Öner (ETIYA)" userId="S::alper.oner@etiya.com::d8ee6dab-5ac3-45de-93da-5a1729ecc5ac" providerId="AD" clId="Web-{1191D45D-6C75-9151-63C6-780B1BC280D2}" dt="2023-01-19T13:56:48.761" v="93"/>
          <ac:spMkLst>
            <pc:docMk/>
            <pc:sldMk cId="3493908664" sldId="258"/>
            <ac:spMk id="3" creationId="{E69E4AF4-B4C2-FB8D-B687-F37B34A8C8B9}"/>
          </ac:spMkLst>
        </pc:spChg>
        <pc:spChg chg="add del mod">
          <ac:chgData name="Alper Öner (ETIYA)" userId="S::alper.oner@etiya.com::d8ee6dab-5ac3-45de-93da-5a1729ecc5ac" providerId="AD" clId="Web-{1191D45D-6C75-9151-63C6-780B1BC280D2}" dt="2023-01-19T13:56:22.557" v="90"/>
          <ac:spMkLst>
            <pc:docMk/>
            <pc:sldMk cId="3493908664" sldId="258"/>
            <ac:spMk id="4" creationId="{80D436EE-9F50-03C9-8B79-79D13206B1DD}"/>
          </ac:spMkLst>
        </pc:spChg>
        <pc:spChg chg="mod ord">
          <ac:chgData name="Alper Öner (ETIYA)" userId="S::alper.oner@etiya.com::d8ee6dab-5ac3-45de-93da-5a1729ecc5ac" providerId="AD" clId="Web-{1191D45D-6C75-9151-63C6-780B1BC280D2}" dt="2023-01-19T13:56:48.761" v="93"/>
          <ac:spMkLst>
            <pc:docMk/>
            <pc:sldMk cId="3493908664" sldId="258"/>
            <ac:spMk id="5" creationId="{DEEE15B2-3D50-497B-DE4B-618FF1B9F320}"/>
          </ac:spMkLst>
        </pc:spChg>
        <pc:spChg chg="add">
          <ac:chgData name="Alper Öner (ETIYA)" userId="S::alper.oner@etiya.com::d8ee6dab-5ac3-45de-93da-5a1729ecc5ac" providerId="AD" clId="Web-{1191D45D-6C75-9151-63C6-780B1BC280D2}" dt="2023-01-19T13:56:48.761" v="93"/>
          <ac:spMkLst>
            <pc:docMk/>
            <pc:sldMk cId="3493908664" sldId="258"/>
            <ac:spMk id="11" creationId="{2B97F24A-32CE-4C1C-A50D-3016B394DCFB}"/>
          </ac:spMkLst>
        </pc:spChg>
        <pc:spChg chg="add">
          <ac:chgData name="Alper Öner (ETIYA)" userId="S::alper.oner@etiya.com::d8ee6dab-5ac3-45de-93da-5a1729ecc5ac" providerId="AD" clId="Web-{1191D45D-6C75-9151-63C6-780B1BC280D2}" dt="2023-01-19T13:56:48.761" v="93"/>
          <ac:spMkLst>
            <pc:docMk/>
            <pc:sldMk cId="3493908664" sldId="258"/>
            <ac:spMk id="13" creationId="{CD8B4F24-440B-49E9-B85D-733523DC064B}"/>
          </ac:spMkLst>
        </pc:spChg>
        <pc:picChg chg="add mod">
          <ac:chgData name="Alper Öner (ETIYA)" userId="S::alper.oner@etiya.com::d8ee6dab-5ac3-45de-93da-5a1729ecc5ac" providerId="AD" clId="Web-{1191D45D-6C75-9151-63C6-780B1BC280D2}" dt="2023-01-19T13:56:48.761" v="93"/>
          <ac:picMkLst>
            <pc:docMk/>
            <pc:sldMk cId="3493908664" sldId="258"/>
            <ac:picMk id="6" creationId="{7C3A1B92-0B85-3C9B-DD9C-293A5F0BFF92}"/>
          </ac:picMkLst>
        </pc:picChg>
      </pc:sldChg>
      <pc:sldChg chg="del">
        <pc:chgData name="Alper Öner (ETIYA)" userId="S::alper.oner@etiya.com::d8ee6dab-5ac3-45de-93da-5a1729ecc5ac" providerId="AD" clId="Web-{1191D45D-6C75-9151-63C6-780B1BC280D2}" dt="2023-01-19T13:57:02.402" v="94"/>
        <pc:sldMkLst>
          <pc:docMk/>
          <pc:sldMk cId="3356930988" sldId="259"/>
        </pc:sldMkLst>
      </pc:sldChg>
      <pc:sldChg chg="modSp">
        <pc:chgData name="Alper Öner (ETIYA)" userId="S::alper.oner@etiya.com::d8ee6dab-5ac3-45de-93da-5a1729ecc5ac" providerId="AD" clId="Web-{1191D45D-6C75-9151-63C6-780B1BC280D2}" dt="2023-01-19T14:01:44.912" v="208" actId="20577"/>
        <pc:sldMkLst>
          <pc:docMk/>
          <pc:sldMk cId="2469229121" sldId="260"/>
        </pc:sldMkLst>
        <pc:spChg chg="mod">
          <ac:chgData name="Alper Öner (ETIYA)" userId="S::alper.oner@etiya.com::d8ee6dab-5ac3-45de-93da-5a1729ecc5ac" providerId="AD" clId="Web-{1191D45D-6C75-9151-63C6-780B1BC280D2}" dt="2023-01-19T13:57:26.918" v="96" actId="20577"/>
          <ac:spMkLst>
            <pc:docMk/>
            <pc:sldMk cId="2469229121" sldId="260"/>
            <ac:spMk id="2" creationId="{FE3FADEA-CACC-00DE-2718-D18DB9B6722C}"/>
          </ac:spMkLst>
        </pc:spChg>
        <pc:spChg chg="mod">
          <ac:chgData name="Alper Öner (ETIYA)" userId="S::alper.oner@etiya.com::d8ee6dab-5ac3-45de-93da-5a1729ecc5ac" providerId="AD" clId="Web-{1191D45D-6C75-9151-63C6-780B1BC280D2}" dt="2023-01-19T14:01:44.912" v="208" actId="20577"/>
          <ac:spMkLst>
            <pc:docMk/>
            <pc:sldMk cId="2469229121" sldId="260"/>
            <ac:spMk id="3" creationId="{E69E4AF4-B4C2-FB8D-B687-F37B34A8C8B9}"/>
          </ac:spMkLst>
        </pc:spChg>
      </pc:sldChg>
      <pc:sldChg chg="del">
        <pc:chgData name="Alper Öner (ETIYA)" userId="S::alper.oner@etiya.com::d8ee6dab-5ac3-45de-93da-5a1729ecc5ac" providerId="AD" clId="Web-{1191D45D-6C75-9151-63C6-780B1BC280D2}" dt="2023-01-19T14:30:39.750" v="503"/>
        <pc:sldMkLst>
          <pc:docMk/>
          <pc:sldMk cId="3309537475" sldId="261"/>
        </pc:sldMkLst>
      </pc:sldChg>
      <pc:sldChg chg="del">
        <pc:chgData name="Alper Öner (ETIYA)" userId="S::alper.oner@etiya.com::d8ee6dab-5ac3-45de-93da-5a1729ecc5ac" providerId="AD" clId="Web-{1191D45D-6C75-9151-63C6-780B1BC280D2}" dt="2023-01-19T14:31:49.598" v="530"/>
        <pc:sldMkLst>
          <pc:docMk/>
          <pc:sldMk cId="1411357131" sldId="262"/>
        </pc:sldMkLst>
      </pc:sldChg>
      <pc:sldChg chg="modSp">
        <pc:chgData name="Alper Öner (ETIYA)" userId="S::alper.oner@etiya.com::d8ee6dab-5ac3-45de-93da-5a1729ecc5ac" providerId="AD" clId="Web-{1191D45D-6C75-9151-63C6-780B1BC280D2}" dt="2023-01-19T14:31:45.442" v="528" actId="20577"/>
        <pc:sldMkLst>
          <pc:docMk/>
          <pc:sldMk cId="912213393" sldId="263"/>
        </pc:sldMkLst>
        <pc:spChg chg="mod">
          <ac:chgData name="Alper Öner (ETIYA)" userId="S::alper.oner@etiya.com::d8ee6dab-5ac3-45de-93da-5a1729ecc5ac" providerId="AD" clId="Web-{1191D45D-6C75-9151-63C6-780B1BC280D2}" dt="2023-01-19T14:31:07.049" v="505" actId="20577"/>
          <ac:spMkLst>
            <pc:docMk/>
            <pc:sldMk cId="912213393" sldId="263"/>
            <ac:spMk id="2" creationId="{FE3FADEA-CACC-00DE-2718-D18DB9B6722C}"/>
          </ac:spMkLst>
        </pc:spChg>
        <pc:spChg chg="mod">
          <ac:chgData name="Alper Öner (ETIYA)" userId="S::alper.oner@etiya.com::d8ee6dab-5ac3-45de-93da-5a1729ecc5ac" providerId="AD" clId="Web-{1191D45D-6C75-9151-63C6-780B1BC280D2}" dt="2023-01-19T14:31:45.442" v="528" actId="20577"/>
          <ac:spMkLst>
            <pc:docMk/>
            <pc:sldMk cId="912213393" sldId="263"/>
            <ac:spMk id="3" creationId="{E69E4AF4-B4C2-FB8D-B687-F37B34A8C8B9}"/>
          </ac:spMkLst>
        </pc:spChg>
      </pc:sldChg>
      <pc:sldChg chg="modSp">
        <pc:chgData name="Alper Öner (ETIYA)" userId="S::alper.oner@etiya.com::d8ee6dab-5ac3-45de-93da-5a1729ecc5ac" providerId="AD" clId="Web-{1191D45D-6C75-9151-63C6-780B1BC280D2}" dt="2023-01-19T14:32:38.257" v="562" actId="20577"/>
        <pc:sldMkLst>
          <pc:docMk/>
          <pc:sldMk cId="1213305164" sldId="264"/>
        </pc:sldMkLst>
        <pc:spChg chg="mod">
          <ac:chgData name="Alper Öner (ETIYA)" userId="S::alper.oner@etiya.com::d8ee6dab-5ac3-45de-93da-5a1729ecc5ac" providerId="AD" clId="Web-{1191D45D-6C75-9151-63C6-780B1BC280D2}" dt="2023-01-19T14:32:06.443" v="532" actId="20577"/>
          <ac:spMkLst>
            <pc:docMk/>
            <pc:sldMk cId="1213305164" sldId="264"/>
            <ac:spMk id="2" creationId="{FE3FADEA-CACC-00DE-2718-D18DB9B6722C}"/>
          </ac:spMkLst>
        </pc:spChg>
        <pc:spChg chg="mod">
          <ac:chgData name="Alper Öner (ETIYA)" userId="S::alper.oner@etiya.com::d8ee6dab-5ac3-45de-93da-5a1729ecc5ac" providerId="AD" clId="Web-{1191D45D-6C75-9151-63C6-780B1BC280D2}" dt="2023-01-19T14:32:38.257" v="562" actId="20577"/>
          <ac:spMkLst>
            <pc:docMk/>
            <pc:sldMk cId="1213305164" sldId="264"/>
            <ac:spMk id="3" creationId="{E69E4AF4-B4C2-FB8D-B687-F37B34A8C8B9}"/>
          </ac:spMkLst>
        </pc:spChg>
      </pc:sldChg>
      <pc:sldChg chg="addSp delSp modSp mod setBg">
        <pc:chgData name="Alper Öner (ETIYA)" userId="S::alper.oner@etiya.com::d8ee6dab-5ac3-45de-93da-5a1729ecc5ac" providerId="AD" clId="Web-{1191D45D-6C75-9151-63C6-780B1BC280D2}" dt="2023-01-19T15:35:20.228" v="801" actId="20577"/>
        <pc:sldMkLst>
          <pc:docMk/>
          <pc:sldMk cId="4055807052" sldId="265"/>
        </pc:sldMkLst>
        <pc:spChg chg="mod">
          <ac:chgData name="Alper Öner (ETIYA)" userId="S::alper.oner@etiya.com::d8ee6dab-5ac3-45de-93da-5a1729ecc5ac" providerId="AD" clId="Web-{1191D45D-6C75-9151-63C6-780B1BC280D2}" dt="2023-01-19T15:35:20.228" v="801" actId="20577"/>
          <ac:spMkLst>
            <pc:docMk/>
            <pc:sldMk cId="4055807052" sldId="265"/>
            <ac:spMk id="2" creationId="{FE3FADEA-CACC-00DE-2718-D18DB9B6722C}"/>
          </ac:spMkLst>
        </pc:spChg>
        <pc:spChg chg="add del mod">
          <ac:chgData name="Alper Öner (ETIYA)" userId="S::alper.oner@etiya.com::d8ee6dab-5ac3-45de-93da-5a1729ecc5ac" providerId="AD" clId="Web-{1191D45D-6C75-9151-63C6-780B1BC280D2}" dt="2023-01-19T15:34:15.678" v="770"/>
          <ac:spMkLst>
            <pc:docMk/>
            <pc:sldMk cId="4055807052" sldId="265"/>
            <ac:spMk id="4" creationId="{53B9F107-72A7-74D8-C50C-C256508CF050}"/>
          </ac:spMkLst>
        </pc:spChg>
        <pc:spChg chg="mod ord">
          <ac:chgData name="Alper Öner (ETIYA)" userId="S::alper.oner@etiya.com::d8ee6dab-5ac3-45de-93da-5a1729ecc5ac" providerId="AD" clId="Web-{1191D45D-6C75-9151-63C6-780B1BC280D2}" dt="2023-01-19T15:34:21.632" v="775"/>
          <ac:spMkLst>
            <pc:docMk/>
            <pc:sldMk cId="4055807052" sldId="265"/>
            <ac:spMk id="11" creationId="{F72E2F83-4C42-EC1E-BF1A-69C315365C8E}"/>
          </ac:spMkLst>
        </pc:spChg>
        <pc:spChg chg="add mod">
          <ac:chgData name="Alper Öner (ETIYA)" userId="S::alper.oner@etiya.com::d8ee6dab-5ac3-45de-93da-5a1729ecc5ac" providerId="AD" clId="Web-{1191D45D-6C75-9151-63C6-780B1BC280D2}" dt="2023-01-19T15:34:58.664" v="794" actId="20577"/>
          <ac:spMkLst>
            <pc:docMk/>
            <pc:sldMk cId="4055807052" sldId="265"/>
            <ac:spMk id="15" creationId="{C2CDAA8C-AA72-894E-9C47-007EFEDD5AFC}"/>
          </ac:spMkLst>
        </pc:spChg>
        <pc:spChg chg="add del">
          <ac:chgData name="Alper Öner (ETIYA)" userId="S::alper.oner@etiya.com::d8ee6dab-5ac3-45de-93da-5a1729ecc5ac" providerId="AD" clId="Web-{1191D45D-6C75-9151-63C6-780B1BC280D2}" dt="2023-01-19T15:34:21.616" v="774"/>
          <ac:spMkLst>
            <pc:docMk/>
            <pc:sldMk cId="4055807052" sldId="265"/>
            <ac:spMk id="16" creationId="{D4771268-CB57-404A-9271-370EB28F6090}"/>
          </ac:spMkLst>
        </pc:spChg>
        <pc:spChg chg="add">
          <ac:chgData name="Alper Öner (ETIYA)" userId="S::alper.oner@etiya.com::d8ee6dab-5ac3-45de-93da-5a1729ecc5ac" providerId="AD" clId="Web-{1191D45D-6C75-9151-63C6-780B1BC280D2}" dt="2023-01-19T15:34:21.632" v="775"/>
          <ac:spMkLst>
            <pc:docMk/>
            <pc:sldMk cId="4055807052" sldId="265"/>
            <ac:spMk id="18" creationId="{2B97F24A-32CE-4C1C-A50D-3016B394DCFB}"/>
          </ac:spMkLst>
        </pc:spChg>
        <pc:spChg chg="add">
          <ac:chgData name="Alper Öner (ETIYA)" userId="S::alper.oner@etiya.com::d8ee6dab-5ac3-45de-93da-5a1729ecc5ac" providerId="AD" clId="Web-{1191D45D-6C75-9151-63C6-780B1BC280D2}" dt="2023-01-19T15:34:21.632" v="775"/>
          <ac:spMkLst>
            <pc:docMk/>
            <pc:sldMk cId="4055807052" sldId="265"/>
            <ac:spMk id="20" creationId="{CD8B4F24-440B-49E9-B85D-733523DC064B}"/>
          </ac:spMkLst>
        </pc:spChg>
        <pc:picChg chg="del">
          <ac:chgData name="Alper Öner (ETIYA)" userId="S::alper.oner@etiya.com::d8ee6dab-5ac3-45de-93da-5a1729ecc5ac" providerId="AD" clId="Web-{1191D45D-6C75-9151-63C6-780B1BC280D2}" dt="2023-01-19T15:33:58.881" v="769"/>
          <ac:picMkLst>
            <pc:docMk/>
            <pc:sldMk cId="4055807052" sldId="265"/>
            <ac:picMk id="5" creationId="{6FCB228E-3989-6905-FD2C-B99C09B03233}"/>
          </ac:picMkLst>
        </pc:picChg>
        <pc:picChg chg="add mod ord">
          <ac:chgData name="Alper Öner (ETIYA)" userId="S::alper.oner@etiya.com::d8ee6dab-5ac3-45de-93da-5a1729ecc5ac" providerId="AD" clId="Web-{1191D45D-6C75-9151-63C6-780B1BC280D2}" dt="2023-01-19T15:34:21.632" v="775"/>
          <ac:picMkLst>
            <pc:docMk/>
            <pc:sldMk cId="4055807052" sldId="265"/>
            <ac:picMk id="6" creationId="{7E478EFA-A01B-CD7B-F51C-2C9E99A533F1}"/>
          </ac:picMkLst>
        </pc:picChg>
      </pc:sldChg>
      <pc:sldChg chg="addSp modSp mod setBg">
        <pc:chgData name="Alper Öner (ETIYA)" userId="S::alper.oner@etiya.com::d8ee6dab-5ac3-45de-93da-5a1729ecc5ac" providerId="AD" clId="Web-{1191D45D-6C75-9151-63C6-780B1BC280D2}" dt="2023-01-19T15:37:19.186" v="820" actId="20577"/>
        <pc:sldMkLst>
          <pc:docMk/>
          <pc:sldMk cId="2987975950" sldId="266"/>
        </pc:sldMkLst>
        <pc:spChg chg="mod">
          <ac:chgData name="Alper Öner (ETIYA)" userId="S::alper.oner@etiya.com::d8ee6dab-5ac3-45de-93da-5a1729ecc5ac" providerId="AD" clId="Web-{1191D45D-6C75-9151-63C6-780B1BC280D2}" dt="2023-01-19T15:36:51.826" v="816"/>
          <ac:spMkLst>
            <pc:docMk/>
            <pc:sldMk cId="2987975950" sldId="266"/>
            <ac:spMk id="2" creationId="{BB2EF9BC-EDFE-7DB3-0BF4-FDC6F06BF4D2}"/>
          </ac:spMkLst>
        </pc:spChg>
        <pc:spChg chg="mod">
          <ac:chgData name="Alper Öner (ETIYA)" userId="S::alper.oner@etiya.com::d8ee6dab-5ac3-45de-93da-5a1729ecc5ac" providerId="AD" clId="Web-{1191D45D-6C75-9151-63C6-780B1BC280D2}" dt="2023-01-19T15:37:19.186" v="820" actId="20577"/>
          <ac:spMkLst>
            <pc:docMk/>
            <pc:sldMk cId="2987975950" sldId="266"/>
            <ac:spMk id="3" creationId="{2E2A078B-0B25-F766-642E-9D947C9B2601}"/>
          </ac:spMkLst>
        </pc:spChg>
        <pc:spChg chg="mod ord">
          <ac:chgData name="Alper Öner (ETIYA)" userId="S::alper.oner@etiya.com::d8ee6dab-5ac3-45de-93da-5a1729ecc5ac" providerId="AD" clId="Web-{1191D45D-6C75-9151-63C6-780B1BC280D2}" dt="2023-01-19T15:36:51.826" v="816"/>
          <ac:spMkLst>
            <pc:docMk/>
            <pc:sldMk cId="2987975950" sldId="266"/>
            <ac:spMk id="5" creationId="{D8DE6C8F-3552-B6C7-9D35-396F12F790F7}"/>
          </ac:spMkLst>
        </pc:spChg>
        <pc:spChg chg="add">
          <ac:chgData name="Alper Öner (ETIYA)" userId="S::alper.oner@etiya.com::d8ee6dab-5ac3-45de-93da-5a1729ecc5ac" providerId="AD" clId="Web-{1191D45D-6C75-9151-63C6-780B1BC280D2}" dt="2023-01-19T15:36:51.826" v="816"/>
          <ac:spMkLst>
            <pc:docMk/>
            <pc:sldMk cId="2987975950" sldId="266"/>
            <ac:spMk id="10" creationId="{6EFC920F-B85A-4068-BD93-41064EDE93D3}"/>
          </ac:spMkLst>
        </pc:spChg>
        <pc:spChg chg="add">
          <ac:chgData name="Alper Öner (ETIYA)" userId="S::alper.oner@etiya.com::d8ee6dab-5ac3-45de-93da-5a1729ecc5ac" providerId="AD" clId="Web-{1191D45D-6C75-9151-63C6-780B1BC280D2}" dt="2023-01-19T15:36:51.826" v="816"/>
          <ac:spMkLst>
            <pc:docMk/>
            <pc:sldMk cId="2987975950" sldId="266"/>
            <ac:spMk id="16" creationId="{CBC4F608-B4B8-48C3-9572-C0F061B1CD99}"/>
          </ac:spMkLst>
        </pc:spChg>
        <pc:spChg chg="add">
          <ac:chgData name="Alper Öner (ETIYA)" userId="S::alper.oner@etiya.com::d8ee6dab-5ac3-45de-93da-5a1729ecc5ac" providerId="AD" clId="Web-{1191D45D-6C75-9151-63C6-780B1BC280D2}" dt="2023-01-19T15:36:51.826" v="816"/>
          <ac:spMkLst>
            <pc:docMk/>
            <pc:sldMk cId="2987975950" sldId="266"/>
            <ac:spMk id="18" creationId="{1382A32C-5B0C-4B1C-A074-76C6DBCC9F87}"/>
          </ac:spMkLst>
        </pc:spChg>
        <pc:grpChg chg="add">
          <ac:chgData name="Alper Öner (ETIYA)" userId="S::alper.oner@etiya.com::d8ee6dab-5ac3-45de-93da-5a1729ecc5ac" providerId="AD" clId="Web-{1191D45D-6C75-9151-63C6-780B1BC280D2}" dt="2023-01-19T15:36:51.826" v="816"/>
          <ac:grpSpMkLst>
            <pc:docMk/>
            <pc:sldMk cId="2987975950" sldId="266"/>
            <ac:grpSpMk id="12" creationId="{1C559108-BBAE-426C-8564-051D2BA6DDC8}"/>
          </ac:grpSpMkLst>
        </pc:grpChg>
        <pc:picChg chg="add mod">
          <ac:chgData name="Alper Öner (ETIYA)" userId="S::alper.oner@etiya.com::d8ee6dab-5ac3-45de-93da-5a1729ecc5ac" providerId="AD" clId="Web-{1191D45D-6C75-9151-63C6-780B1BC280D2}" dt="2023-01-19T15:36:51.826" v="816"/>
          <ac:picMkLst>
            <pc:docMk/>
            <pc:sldMk cId="2987975950" sldId="266"/>
            <ac:picMk id="4" creationId="{CE5B0BF3-AC5E-3959-CB6E-D5D0163D7DCB}"/>
          </ac:picMkLst>
        </pc:picChg>
      </pc:sldChg>
      <pc:sldChg chg="del">
        <pc:chgData name="Alper Öner (ETIYA)" userId="S::alper.oner@etiya.com::d8ee6dab-5ac3-45de-93da-5a1729ecc5ac" providerId="AD" clId="Web-{1191D45D-6C75-9151-63C6-780B1BC280D2}" dt="2023-01-19T15:35:32.338" v="802"/>
        <pc:sldMkLst>
          <pc:docMk/>
          <pc:sldMk cId="2304969858" sldId="268"/>
        </pc:sldMkLst>
      </pc:sldChg>
      <pc:sldChg chg="del">
        <pc:chgData name="Alper Öner (ETIYA)" userId="S::alper.oner@etiya.com::d8ee6dab-5ac3-45de-93da-5a1729ecc5ac" providerId="AD" clId="Web-{1191D45D-6C75-9151-63C6-780B1BC280D2}" dt="2023-01-19T15:35:34.088" v="803"/>
        <pc:sldMkLst>
          <pc:docMk/>
          <pc:sldMk cId="1926380045" sldId="270"/>
        </pc:sldMkLst>
      </pc:sldChg>
      <pc:sldChg chg="modSp add replId">
        <pc:chgData name="Alper Öner (ETIYA)" userId="S::alper.oner@etiya.com::d8ee6dab-5ac3-45de-93da-5a1729ecc5ac" providerId="AD" clId="Web-{1191D45D-6C75-9151-63C6-780B1BC280D2}" dt="2023-01-19T14:05:08.123" v="311" actId="20577"/>
        <pc:sldMkLst>
          <pc:docMk/>
          <pc:sldMk cId="3568314324" sldId="334"/>
        </pc:sldMkLst>
        <pc:spChg chg="mod">
          <ac:chgData name="Alper Öner (ETIYA)" userId="S::alper.oner@etiya.com::d8ee6dab-5ac3-45de-93da-5a1729ecc5ac" providerId="AD" clId="Web-{1191D45D-6C75-9151-63C6-780B1BC280D2}" dt="2023-01-19T14:05:08.123" v="311" actId="20577"/>
          <ac:spMkLst>
            <pc:docMk/>
            <pc:sldMk cId="3568314324" sldId="334"/>
            <ac:spMk id="3" creationId="{E69E4AF4-B4C2-FB8D-B687-F37B34A8C8B9}"/>
          </ac:spMkLst>
        </pc:spChg>
      </pc:sldChg>
      <pc:sldChg chg="modSp add replId">
        <pc:chgData name="Alper Öner (ETIYA)" userId="S::alper.oner@etiya.com::d8ee6dab-5ac3-45de-93da-5a1729ecc5ac" providerId="AD" clId="Web-{1191D45D-6C75-9151-63C6-780B1BC280D2}" dt="2023-01-19T14:05:13.639" v="314" actId="20577"/>
        <pc:sldMkLst>
          <pc:docMk/>
          <pc:sldMk cId="1101534331" sldId="335"/>
        </pc:sldMkLst>
        <pc:spChg chg="mod">
          <ac:chgData name="Alper Öner (ETIYA)" userId="S::alper.oner@etiya.com::d8ee6dab-5ac3-45de-93da-5a1729ecc5ac" providerId="AD" clId="Web-{1191D45D-6C75-9151-63C6-780B1BC280D2}" dt="2023-01-19T14:05:13.639" v="314" actId="20577"/>
          <ac:spMkLst>
            <pc:docMk/>
            <pc:sldMk cId="1101534331" sldId="335"/>
            <ac:spMk id="3" creationId="{E69E4AF4-B4C2-FB8D-B687-F37B34A8C8B9}"/>
          </ac:spMkLst>
        </pc:spChg>
      </pc:sldChg>
      <pc:sldChg chg="modSp add replId">
        <pc:chgData name="Alper Öner (ETIYA)" userId="S::alper.oner@etiya.com::d8ee6dab-5ac3-45de-93da-5a1729ecc5ac" providerId="AD" clId="Web-{1191D45D-6C75-9151-63C6-780B1BC280D2}" dt="2023-01-19T14:05:39.312" v="317" actId="20577"/>
        <pc:sldMkLst>
          <pc:docMk/>
          <pc:sldMk cId="1304910557" sldId="336"/>
        </pc:sldMkLst>
        <pc:spChg chg="mod">
          <ac:chgData name="Alper Öner (ETIYA)" userId="S::alper.oner@etiya.com::d8ee6dab-5ac3-45de-93da-5a1729ecc5ac" providerId="AD" clId="Web-{1191D45D-6C75-9151-63C6-780B1BC280D2}" dt="2023-01-19T14:05:39.312" v="317" actId="20577"/>
          <ac:spMkLst>
            <pc:docMk/>
            <pc:sldMk cId="1304910557" sldId="336"/>
            <ac:spMk id="3" creationId="{E69E4AF4-B4C2-FB8D-B687-F37B34A8C8B9}"/>
          </ac:spMkLst>
        </pc:spChg>
      </pc:sldChg>
      <pc:sldChg chg="modSp add replId">
        <pc:chgData name="Alper Öner (ETIYA)" userId="S::alper.oner@etiya.com::d8ee6dab-5ac3-45de-93da-5a1729ecc5ac" providerId="AD" clId="Web-{1191D45D-6C75-9151-63C6-780B1BC280D2}" dt="2023-01-19T14:06:21.360" v="332" actId="20577"/>
        <pc:sldMkLst>
          <pc:docMk/>
          <pc:sldMk cId="2738965577" sldId="337"/>
        </pc:sldMkLst>
        <pc:spChg chg="mod">
          <ac:chgData name="Alper Öner (ETIYA)" userId="S::alper.oner@etiya.com::d8ee6dab-5ac3-45de-93da-5a1729ecc5ac" providerId="AD" clId="Web-{1191D45D-6C75-9151-63C6-780B1BC280D2}" dt="2023-01-19T14:05:52.906" v="320" actId="20577"/>
          <ac:spMkLst>
            <pc:docMk/>
            <pc:sldMk cId="2738965577" sldId="337"/>
            <ac:spMk id="2" creationId="{FE3FADEA-CACC-00DE-2718-D18DB9B6722C}"/>
          </ac:spMkLst>
        </pc:spChg>
        <pc:spChg chg="mod">
          <ac:chgData name="Alper Öner (ETIYA)" userId="S::alper.oner@etiya.com::d8ee6dab-5ac3-45de-93da-5a1729ecc5ac" providerId="AD" clId="Web-{1191D45D-6C75-9151-63C6-780B1BC280D2}" dt="2023-01-19T14:06:21.360" v="332" actId="20577"/>
          <ac:spMkLst>
            <pc:docMk/>
            <pc:sldMk cId="2738965577" sldId="337"/>
            <ac:spMk id="3" creationId="{E69E4AF4-B4C2-FB8D-B687-F37B34A8C8B9}"/>
          </ac:spMkLst>
        </pc:spChg>
      </pc:sldChg>
      <pc:sldChg chg="modSp add replId">
        <pc:chgData name="Alper Öner (ETIYA)" userId="S::alper.oner@etiya.com::d8ee6dab-5ac3-45de-93da-5a1729ecc5ac" providerId="AD" clId="Web-{1191D45D-6C75-9151-63C6-780B1BC280D2}" dt="2023-01-19T14:08:13.614" v="379" actId="20577"/>
        <pc:sldMkLst>
          <pc:docMk/>
          <pc:sldMk cId="33149617" sldId="338"/>
        </pc:sldMkLst>
        <pc:spChg chg="mod">
          <ac:chgData name="Alper Öner (ETIYA)" userId="S::alper.oner@etiya.com::d8ee6dab-5ac3-45de-93da-5a1729ecc5ac" providerId="AD" clId="Web-{1191D45D-6C75-9151-63C6-780B1BC280D2}" dt="2023-01-19T14:06:50.189" v="335" actId="20577"/>
          <ac:spMkLst>
            <pc:docMk/>
            <pc:sldMk cId="33149617" sldId="338"/>
            <ac:spMk id="2" creationId="{FE3FADEA-CACC-00DE-2718-D18DB9B6722C}"/>
          </ac:spMkLst>
        </pc:spChg>
        <pc:spChg chg="mod">
          <ac:chgData name="Alper Öner (ETIYA)" userId="S::alper.oner@etiya.com::d8ee6dab-5ac3-45de-93da-5a1729ecc5ac" providerId="AD" clId="Web-{1191D45D-6C75-9151-63C6-780B1BC280D2}" dt="2023-01-19T14:08:13.614" v="379" actId="20577"/>
          <ac:spMkLst>
            <pc:docMk/>
            <pc:sldMk cId="33149617" sldId="338"/>
            <ac:spMk id="3" creationId="{E69E4AF4-B4C2-FB8D-B687-F37B34A8C8B9}"/>
          </ac:spMkLst>
        </pc:spChg>
      </pc:sldChg>
      <pc:sldChg chg="modSp add replId">
        <pc:chgData name="Alper Öner (ETIYA)" userId="S::alper.oner@etiya.com::d8ee6dab-5ac3-45de-93da-5a1729ecc5ac" providerId="AD" clId="Web-{1191D45D-6C75-9151-63C6-780B1BC280D2}" dt="2023-01-19T14:10:13.603" v="410" actId="20577"/>
        <pc:sldMkLst>
          <pc:docMk/>
          <pc:sldMk cId="2368686356" sldId="339"/>
        </pc:sldMkLst>
        <pc:spChg chg="mod">
          <ac:chgData name="Alper Öner (ETIYA)" userId="S::alper.oner@etiya.com::d8ee6dab-5ac3-45de-93da-5a1729ecc5ac" providerId="AD" clId="Web-{1191D45D-6C75-9151-63C6-780B1BC280D2}" dt="2023-01-19T14:08:38.662" v="382" actId="20577"/>
          <ac:spMkLst>
            <pc:docMk/>
            <pc:sldMk cId="2368686356" sldId="339"/>
            <ac:spMk id="2" creationId="{FE3FADEA-CACC-00DE-2718-D18DB9B6722C}"/>
          </ac:spMkLst>
        </pc:spChg>
        <pc:spChg chg="mod">
          <ac:chgData name="Alper Öner (ETIYA)" userId="S::alper.oner@etiya.com::d8ee6dab-5ac3-45de-93da-5a1729ecc5ac" providerId="AD" clId="Web-{1191D45D-6C75-9151-63C6-780B1BC280D2}" dt="2023-01-19T14:10:13.603" v="410" actId="20577"/>
          <ac:spMkLst>
            <pc:docMk/>
            <pc:sldMk cId="2368686356" sldId="339"/>
            <ac:spMk id="3" creationId="{E69E4AF4-B4C2-FB8D-B687-F37B34A8C8B9}"/>
          </ac:spMkLst>
        </pc:spChg>
      </pc:sldChg>
      <pc:sldChg chg="modSp add replId">
        <pc:chgData name="Alper Öner (ETIYA)" userId="S::alper.oner@etiya.com::d8ee6dab-5ac3-45de-93da-5a1729ecc5ac" providerId="AD" clId="Web-{1191D45D-6C75-9151-63C6-780B1BC280D2}" dt="2023-01-19T14:11:19.278" v="447" actId="20577"/>
        <pc:sldMkLst>
          <pc:docMk/>
          <pc:sldMk cId="2045279528" sldId="340"/>
        </pc:sldMkLst>
        <pc:spChg chg="mod">
          <ac:chgData name="Alper Öner (ETIYA)" userId="S::alper.oner@etiya.com::d8ee6dab-5ac3-45de-93da-5a1729ecc5ac" providerId="AD" clId="Web-{1191D45D-6C75-9151-63C6-780B1BC280D2}" dt="2023-01-19T14:10:26.541" v="413" actId="20577"/>
          <ac:spMkLst>
            <pc:docMk/>
            <pc:sldMk cId="2045279528" sldId="340"/>
            <ac:spMk id="2" creationId="{FE3FADEA-CACC-00DE-2718-D18DB9B6722C}"/>
          </ac:spMkLst>
        </pc:spChg>
        <pc:spChg chg="mod">
          <ac:chgData name="Alper Öner (ETIYA)" userId="S::alper.oner@etiya.com::d8ee6dab-5ac3-45de-93da-5a1729ecc5ac" providerId="AD" clId="Web-{1191D45D-6C75-9151-63C6-780B1BC280D2}" dt="2023-01-19T14:11:19.278" v="447" actId="20577"/>
          <ac:spMkLst>
            <pc:docMk/>
            <pc:sldMk cId="2045279528" sldId="340"/>
            <ac:spMk id="3" creationId="{E69E4AF4-B4C2-FB8D-B687-F37B34A8C8B9}"/>
          </ac:spMkLst>
        </pc:spChg>
      </pc:sldChg>
      <pc:sldChg chg="modSp add replId">
        <pc:chgData name="Alper Öner (ETIYA)" userId="S::alper.oner@etiya.com::d8ee6dab-5ac3-45de-93da-5a1729ecc5ac" providerId="AD" clId="Web-{1191D45D-6C75-9151-63C6-780B1BC280D2}" dt="2023-01-19T14:13:06.453" v="471" actId="20577"/>
        <pc:sldMkLst>
          <pc:docMk/>
          <pc:sldMk cId="2381065247" sldId="341"/>
        </pc:sldMkLst>
        <pc:spChg chg="mod">
          <ac:chgData name="Alper Öner (ETIYA)" userId="S::alper.oner@etiya.com::d8ee6dab-5ac3-45de-93da-5a1729ecc5ac" providerId="AD" clId="Web-{1191D45D-6C75-9151-63C6-780B1BC280D2}" dt="2023-01-19T14:11:39.856" v="450" actId="20577"/>
          <ac:spMkLst>
            <pc:docMk/>
            <pc:sldMk cId="2381065247" sldId="341"/>
            <ac:spMk id="2" creationId="{FE3FADEA-CACC-00DE-2718-D18DB9B6722C}"/>
          </ac:spMkLst>
        </pc:spChg>
        <pc:spChg chg="mod">
          <ac:chgData name="Alper Öner (ETIYA)" userId="S::alper.oner@etiya.com::d8ee6dab-5ac3-45de-93da-5a1729ecc5ac" providerId="AD" clId="Web-{1191D45D-6C75-9151-63C6-780B1BC280D2}" dt="2023-01-19T14:13:06.453" v="471" actId="20577"/>
          <ac:spMkLst>
            <pc:docMk/>
            <pc:sldMk cId="2381065247" sldId="341"/>
            <ac:spMk id="3" creationId="{E69E4AF4-B4C2-FB8D-B687-F37B34A8C8B9}"/>
          </ac:spMkLst>
        </pc:spChg>
      </pc:sldChg>
      <pc:sldChg chg="modSp add replId">
        <pc:chgData name="Alper Öner (ETIYA)" userId="S::alper.oner@etiya.com::d8ee6dab-5ac3-45de-93da-5a1729ecc5ac" providerId="AD" clId="Web-{1191D45D-6C75-9151-63C6-780B1BC280D2}" dt="2023-01-19T14:14:16.268" v="502" actId="20577"/>
        <pc:sldMkLst>
          <pc:docMk/>
          <pc:sldMk cId="3572065814" sldId="342"/>
        </pc:sldMkLst>
        <pc:spChg chg="mod">
          <ac:chgData name="Alper Öner (ETIYA)" userId="S::alper.oner@etiya.com::d8ee6dab-5ac3-45de-93da-5a1729ecc5ac" providerId="AD" clId="Web-{1191D45D-6C75-9151-63C6-780B1BC280D2}" dt="2023-01-19T14:13:44.017" v="474" actId="20577"/>
          <ac:spMkLst>
            <pc:docMk/>
            <pc:sldMk cId="3572065814" sldId="342"/>
            <ac:spMk id="2" creationId="{FE3FADEA-CACC-00DE-2718-D18DB9B6722C}"/>
          </ac:spMkLst>
        </pc:spChg>
        <pc:spChg chg="mod">
          <ac:chgData name="Alper Öner (ETIYA)" userId="S::alper.oner@etiya.com::d8ee6dab-5ac3-45de-93da-5a1729ecc5ac" providerId="AD" clId="Web-{1191D45D-6C75-9151-63C6-780B1BC280D2}" dt="2023-01-19T14:14:16.268" v="502" actId="20577"/>
          <ac:spMkLst>
            <pc:docMk/>
            <pc:sldMk cId="3572065814" sldId="342"/>
            <ac:spMk id="3" creationId="{E69E4AF4-B4C2-FB8D-B687-F37B34A8C8B9}"/>
          </ac:spMkLst>
        </pc:spChg>
      </pc:sldChg>
      <pc:sldChg chg="add replId">
        <pc:chgData name="Alper Öner (ETIYA)" userId="S::alper.oner@etiya.com::d8ee6dab-5ac3-45de-93da-5a1729ecc5ac" providerId="AD" clId="Web-{1191D45D-6C75-9151-63C6-780B1BC280D2}" dt="2023-01-19T14:31:47.286" v="529"/>
        <pc:sldMkLst>
          <pc:docMk/>
          <pc:sldMk cId="2319453987" sldId="343"/>
        </pc:sldMkLst>
      </pc:sldChg>
      <pc:sldChg chg="modSp add replId">
        <pc:chgData name="Alper Öner (ETIYA)" userId="S::alper.oner@etiya.com::d8ee6dab-5ac3-45de-93da-5a1729ecc5ac" providerId="AD" clId="Web-{1191D45D-6C75-9151-63C6-780B1BC280D2}" dt="2023-01-19T14:33:51.746" v="599" actId="20577"/>
        <pc:sldMkLst>
          <pc:docMk/>
          <pc:sldMk cId="321187898" sldId="344"/>
        </pc:sldMkLst>
        <pc:spChg chg="mod">
          <ac:chgData name="Alper Öner (ETIYA)" userId="S::alper.oner@etiya.com::d8ee6dab-5ac3-45de-93da-5a1729ecc5ac" providerId="AD" clId="Web-{1191D45D-6C75-9151-63C6-780B1BC280D2}" dt="2023-01-19T14:33:12.931" v="565" actId="20577"/>
          <ac:spMkLst>
            <pc:docMk/>
            <pc:sldMk cId="321187898" sldId="344"/>
            <ac:spMk id="2" creationId="{FE3FADEA-CACC-00DE-2718-D18DB9B6722C}"/>
          </ac:spMkLst>
        </pc:spChg>
        <pc:spChg chg="mod">
          <ac:chgData name="Alper Öner (ETIYA)" userId="S::alper.oner@etiya.com::d8ee6dab-5ac3-45de-93da-5a1729ecc5ac" providerId="AD" clId="Web-{1191D45D-6C75-9151-63C6-780B1BC280D2}" dt="2023-01-19T14:33:51.746" v="599" actId="20577"/>
          <ac:spMkLst>
            <pc:docMk/>
            <pc:sldMk cId="321187898" sldId="344"/>
            <ac:spMk id="3" creationId="{E69E4AF4-B4C2-FB8D-B687-F37B34A8C8B9}"/>
          </ac:spMkLst>
        </pc:spChg>
      </pc:sldChg>
      <pc:sldChg chg="modSp add replId">
        <pc:chgData name="Alper Öner (ETIYA)" userId="S::alper.oner@etiya.com::d8ee6dab-5ac3-45de-93da-5a1729ecc5ac" providerId="AD" clId="Web-{1191D45D-6C75-9151-63C6-780B1BC280D2}" dt="2023-01-19T14:34:31.795" v="618" actId="20577"/>
        <pc:sldMkLst>
          <pc:docMk/>
          <pc:sldMk cId="291615024" sldId="345"/>
        </pc:sldMkLst>
        <pc:spChg chg="mod">
          <ac:chgData name="Alper Öner (ETIYA)" userId="S::alper.oner@etiya.com::d8ee6dab-5ac3-45de-93da-5a1729ecc5ac" providerId="AD" clId="Web-{1191D45D-6C75-9151-63C6-780B1BC280D2}" dt="2023-01-19T14:34:04.309" v="602" actId="20577"/>
          <ac:spMkLst>
            <pc:docMk/>
            <pc:sldMk cId="291615024" sldId="345"/>
            <ac:spMk id="2" creationId="{FE3FADEA-CACC-00DE-2718-D18DB9B6722C}"/>
          </ac:spMkLst>
        </pc:spChg>
        <pc:spChg chg="mod">
          <ac:chgData name="Alper Öner (ETIYA)" userId="S::alper.oner@etiya.com::d8ee6dab-5ac3-45de-93da-5a1729ecc5ac" providerId="AD" clId="Web-{1191D45D-6C75-9151-63C6-780B1BC280D2}" dt="2023-01-19T14:34:31.795" v="618" actId="20577"/>
          <ac:spMkLst>
            <pc:docMk/>
            <pc:sldMk cId="291615024" sldId="345"/>
            <ac:spMk id="3" creationId="{E69E4AF4-B4C2-FB8D-B687-F37B34A8C8B9}"/>
          </ac:spMkLst>
        </pc:spChg>
      </pc:sldChg>
      <pc:sldChg chg="modSp add replId">
        <pc:chgData name="Alper Öner (ETIYA)" userId="S::alper.oner@etiya.com::d8ee6dab-5ac3-45de-93da-5a1729ecc5ac" providerId="AD" clId="Web-{1191D45D-6C75-9151-63C6-780B1BC280D2}" dt="2023-01-19T14:35:29.736" v="660" actId="20577"/>
        <pc:sldMkLst>
          <pc:docMk/>
          <pc:sldMk cId="585925905" sldId="346"/>
        </pc:sldMkLst>
        <pc:spChg chg="mod">
          <ac:chgData name="Alper Öner (ETIYA)" userId="S::alper.oner@etiya.com::d8ee6dab-5ac3-45de-93da-5a1729ecc5ac" providerId="AD" clId="Web-{1191D45D-6C75-9151-63C6-780B1BC280D2}" dt="2023-01-19T14:34:50.281" v="621" actId="20577"/>
          <ac:spMkLst>
            <pc:docMk/>
            <pc:sldMk cId="585925905" sldId="346"/>
            <ac:spMk id="2" creationId="{FE3FADEA-CACC-00DE-2718-D18DB9B6722C}"/>
          </ac:spMkLst>
        </pc:spChg>
        <pc:spChg chg="mod">
          <ac:chgData name="Alper Öner (ETIYA)" userId="S::alper.oner@etiya.com::d8ee6dab-5ac3-45de-93da-5a1729ecc5ac" providerId="AD" clId="Web-{1191D45D-6C75-9151-63C6-780B1BC280D2}" dt="2023-01-19T14:35:29.736" v="660" actId="20577"/>
          <ac:spMkLst>
            <pc:docMk/>
            <pc:sldMk cId="585925905" sldId="346"/>
            <ac:spMk id="3" creationId="{E69E4AF4-B4C2-FB8D-B687-F37B34A8C8B9}"/>
          </ac:spMkLst>
        </pc:spChg>
      </pc:sldChg>
      <pc:sldChg chg="modSp add replId">
        <pc:chgData name="Alper Öner (ETIYA)" userId="S::alper.oner@etiya.com::d8ee6dab-5ac3-45de-93da-5a1729ecc5ac" providerId="AD" clId="Web-{1191D45D-6C75-9151-63C6-780B1BC280D2}" dt="2023-01-19T14:36:26.318" v="690" actId="20577"/>
        <pc:sldMkLst>
          <pc:docMk/>
          <pc:sldMk cId="316598791" sldId="347"/>
        </pc:sldMkLst>
        <pc:spChg chg="mod">
          <ac:chgData name="Alper Öner (ETIYA)" userId="S::alper.oner@etiya.com::d8ee6dab-5ac3-45de-93da-5a1729ecc5ac" providerId="AD" clId="Web-{1191D45D-6C75-9151-63C6-780B1BC280D2}" dt="2023-01-19T14:35:49.034" v="663" actId="20577"/>
          <ac:spMkLst>
            <pc:docMk/>
            <pc:sldMk cId="316598791" sldId="347"/>
            <ac:spMk id="2" creationId="{FE3FADEA-CACC-00DE-2718-D18DB9B6722C}"/>
          </ac:spMkLst>
        </pc:spChg>
        <pc:spChg chg="mod">
          <ac:chgData name="Alper Öner (ETIYA)" userId="S::alper.oner@etiya.com::d8ee6dab-5ac3-45de-93da-5a1729ecc5ac" providerId="AD" clId="Web-{1191D45D-6C75-9151-63C6-780B1BC280D2}" dt="2023-01-19T14:36:26.318" v="690" actId="20577"/>
          <ac:spMkLst>
            <pc:docMk/>
            <pc:sldMk cId="316598791" sldId="347"/>
            <ac:spMk id="3" creationId="{E69E4AF4-B4C2-FB8D-B687-F37B34A8C8B9}"/>
          </ac:spMkLst>
        </pc:spChg>
      </pc:sldChg>
      <pc:sldChg chg="modSp add replId">
        <pc:chgData name="Alper Öner (ETIYA)" userId="S::alper.oner@etiya.com::d8ee6dab-5ac3-45de-93da-5a1729ecc5ac" providerId="AD" clId="Web-{1191D45D-6C75-9151-63C6-780B1BC280D2}" dt="2023-01-19T14:38:11.949" v="722" actId="20577"/>
        <pc:sldMkLst>
          <pc:docMk/>
          <pc:sldMk cId="3400522301" sldId="348"/>
        </pc:sldMkLst>
        <pc:spChg chg="mod">
          <ac:chgData name="Alper Öner (ETIYA)" userId="S::alper.oner@etiya.com::d8ee6dab-5ac3-45de-93da-5a1729ecc5ac" providerId="AD" clId="Web-{1191D45D-6C75-9151-63C6-780B1BC280D2}" dt="2023-01-19T14:36:38.662" v="693" actId="20577"/>
          <ac:spMkLst>
            <pc:docMk/>
            <pc:sldMk cId="3400522301" sldId="348"/>
            <ac:spMk id="2" creationId="{FE3FADEA-CACC-00DE-2718-D18DB9B6722C}"/>
          </ac:spMkLst>
        </pc:spChg>
        <pc:spChg chg="mod">
          <ac:chgData name="Alper Öner (ETIYA)" userId="S::alper.oner@etiya.com::d8ee6dab-5ac3-45de-93da-5a1729ecc5ac" providerId="AD" clId="Web-{1191D45D-6C75-9151-63C6-780B1BC280D2}" dt="2023-01-19T14:38:11.949" v="722" actId="20577"/>
          <ac:spMkLst>
            <pc:docMk/>
            <pc:sldMk cId="3400522301" sldId="348"/>
            <ac:spMk id="3" creationId="{E69E4AF4-B4C2-FB8D-B687-F37B34A8C8B9}"/>
          </ac:spMkLst>
        </pc:spChg>
      </pc:sldChg>
      <pc:sldChg chg="modSp add replId">
        <pc:chgData name="Alper Öner (ETIYA)" userId="S::alper.oner@etiya.com::d8ee6dab-5ac3-45de-93da-5a1729ecc5ac" providerId="AD" clId="Web-{1191D45D-6C75-9151-63C6-780B1BC280D2}" dt="2023-01-19T14:44:21.102" v="768" actId="20577"/>
        <pc:sldMkLst>
          <pc:docMk/>
          <pc:sldMk cId="2507544625" sldId="349"/>
        </pc:sldMkLst>
        <pc:spChg chg="mod">
          <ac:chgData name="Alper Öner (ETIYA)" userId="S::alper.oner@etiya.com::d8ee6dab-5ac3-45de-93da-5a1729ecc5ac" providerId="AD" clId="Web-{1191D45D-6C75-9151-63C6-780B1BC280D2}" dt="2023-01-19T14:38:40.310" v="725" actId="20577"/>
          <ac:spMkLst>
            <pc:docMk/>
            <pc:sldMk cId="2507544625" sldId="349"/>
            <ac:spMk id="2" creationId="{FE3FADEA-CACC-00DE-2718-D18DB9B6722C}"/>
          </ac:spMkLst>
        </pc:spChg>
        <pc:spChg chg="mod">
          <ac:chgData name="Alper Öner (ETIYA)" userId="S::alper.oner@etiya.com::d8ee6dab-5ac3-45de-93da-5a1729ecc5ac" providerId="AD" clId="Web-{1191D45D-6C75-9151-63C6-780B1BC280D2}" dt="2023-01-19T14:44:21.102" v="768" actId="20577"/>
          <ac:spMkLst>
            <pc:docMk/>
            <pc:sldMk cId="2507544625" sldId="349"/>
            <ac:spMk id="3" creationId="{E69E4AF4-B4C2-FB8D-B687-F37B34A8C8B9}"/>
          </ac:spMkLst>
        </pc:spChg>
      </pc:sldChg>
      <pc:sldChg chg="delSp modSp add replId">
        <pc:chgData name="Alper Öner (ETIYA)" userId="S::alper.oner@etiya.com::d8ee6dab-5ac3-45de-93da-5a1729ecc5ac" providerId="AD" clId="Web-{1191D45D-6C75-9151-63C6-780B1BC280D2}" dt="2023-01-19T15:38:15.314" v="839"/>
        <pc:sldMkLst>
          <pc:docMk/>
          <pc:sldMk cId="2067888544" sldId="350"/>
        </pc:sldMkLst>
        <pc:spChg chg="mod">
          <ac:chgData name="Alper Öner (ETIYA)" userId="S::alper.oner@etiya.com::d8ee6dab-5ac3-45de-93da-5a1729ecc5ac" providerId="AD" clId="Web-{1191D45D-6C75-9151-63C6-780B1BC280D2}" dt="2023-01-19T15:38:13.986" v="838" actId="20577"/>
          <ac:spMkLst>
            <pc:docMk/>
            <pc:sldMk cId="2067888544" sldId="350"/>
            <ac:spMk id="3" creationId="{2E2A078B-0B25-F766-642E-9D947C9B2601}"/>
          </ac:spMkLst>
        </pc:spChg>
        <pc:picChg chg="del">
          <ac:chgData name="Alper Öner (ETIYA)" userId="S::alper.oner@etiya.com::d8ee6dab-5ac3-45de-93da-5a1729ecc5ac" providerId="AD" clId="Web-{1191D45D-6C75-9151-63C6-780B1BC280D2}" dt="2023-01-19T15:38:15.314" v="839"/>
          <ac:picMkLst>
            <pc:docMk/>
            <pc:sldMk cId="2067888544" sldId="350"/>
            <ac:picMk id="4" creationId="{CE5B0BF3-AC5E-3959-CB6E-D5D0163D7DCB}"/>
          </ac:picMkLst>
        </pc:picChg>
      </pc:sldChg>
      <pc:sldChg chg="modSp add ord replId">
        <pc:chgData name="Alper Öner (ETIYA)" userId="S::alper.oner@etiya.com::d8ee6dab-5ac3-45de-93da-5a1729ecc5ac" providerId="AD" clId="Web-{1191D45D-6C75-9151-63C6-780B1BC280D2}" dt="2023-01-19T15:38:49.456" v="851" actId="20577"/>
        <pc:sldMkLst>
          <pc:docMk/>
          <pc:sldMk cId="3321672435" sldId="351"/>
        </pc:sldMkLst>
        <pc:spChg chg="mod">
          <ac:chgData name="Alper Öner (ETIYA)" userId="S::alper.oner@etiya.com::d8ee6dab-5ac3-45de-93da-5a1729ecc5ac" providerId="AD" clId="Web-{1191D45D-6C75-9151-63C6-780B1BC280D2}" dt="2023-01-19T15:38:49.456" v="851" actId="20577"/>
          <ac:spMkLst>
            <pc:docMk/>
            <pc:sldMk cId="3321672435" sldId="351"/>
            <ac:spMk id="3" creationId="{E69E4AF4-B4C2-FB8D-B687-F37B34A8C8B9}"/>
          </ac:spMkLst>
        </pc:spChg>
      </pc:sldChg>
    </pc:docChg>
  </pc:docChgLst>
  <pc:docChgLst>
    <pc:chgData name="Alper Öner (ETIYA)" userId="S::alper.oner@etiya.com::d8ee6dab-5ac3-45de-93da-5a1729ecc5ac" providerId="AD" clId="Web-{427A49D1-F4AC-880F-A53E-F795956400D4}"/>
    <pc:docChg chg="addSld delSld modSld sldOrd">
      <pc:chgData name="Alper Öner (ETIYA)" userId="S::alper.oner@etiya.com::d8ee6dab-5ac3-45de-93da-5a1729ecc5ac" providerId="AD" clId="Web-{427A49D1-F4AC-880F-A53E-F795956400D4}" dt="2024-02-15T20:12:19.725" v="358" actId="20577"/>
      <pc:docMkLst>
        <pc:docMk/>
      </pc:docMkLst>
      <pc:sldChg chg="addSp delSp modSp">
        <pc:chgData name="Alper Öner (ETIYA)" userId="S::alper.oner@etiya.com::d8ee6dab-5ac3-45de-93da-5a1729ecc5ac" providerId="AD" clId="Web-{427A49D1-F4AC-880F-A53E-F795956400D4}" dt="2024-02-15T15:09:30.518" v="14"/>
        <pc:sldMkLst>
          <pc:docMk/>
          <pc:sldMk cId="3858734369" sldId="291"/>
        </pc:sldMkLst>
        <pc:spChg chg="mod">
          <ac:chgData name="Alper Öner (ETIYA)" userId="S::alper.oner@etiya.com::d8ee6dab-5ac3-45de-93da-5a1729ecc5ac" providerId="AD" clId="Web-{427A49D1-F4AC-880F-A53E-F795956400D4}" dt="2024-02-15T15:09:30.518" v="14"/>
          <ac:spMkLst>
            <pc:docMk/>
            <pc:sldMk cId="3858734369" sldId="291"/>
            <ac:spMk id="2" creationId="{BB2EF9BC-EDFE-7DB3-0BF4-FDC6F06BF4D2}"/>
          </ac:spMkLst>
        </pc:spChg>
        <pc:spChg chg="mod">
          <ac:chgData name="Alper Öner (ETIYA)" userId="S::alper.oner@etiya.com::d8ee6dab-5ac3-45de-93da-5a1729ecc5ac" providerId="AD" clId="Web-{427A49D1-F4AC-880F-A53E-F795956400D4}" dt="2024-02-15T15:09:30.518" v="14"/>
          <ac:spMkLst>
            <pc:docMk/>
            <pc:sldMk cId="3858734369" sldId="291"/>
            <ac:spMk id="5" creationId="{D8DE6C8F-3552-B6C7-9D35-396F12F790F7}"/>
          </ac:spMkLst>
        </pc:spChg>
        <pc:spChg chg="mod ord">
          <ac:chgData name="Alper Öner (ETIYA)" userId="S::alper.oner@etiya.com::d8ee6dab-5ac3-45de-93da-5a1729ecc5ac" providerId="AD" clId="Web-{427A49D1-F4AC-880F-A53E-F795956400D4}" dt="2024-02-15T15:09:30.518" v="14"/>
          <ac:spMkLst>
            <pc:docMk/>
            <pc:sldMk cId="3858734369" sldId="291"/>
            <ac:spMk id="9" creationId="{A647593F-5303-FCF8-7942-7884BF5944DB}"/>
          </ac:spMkLst>
        </pc:spChg>
        <pc:spChg chg="add del">
          <ac:chgData name="Alper Öner (ETIYA)" userId="S::alper.oner@etiya.com::d8ee6dab-5ac3-45de-93da-5a1729ecc5ac" providerId="AD" clId="Web-{427A49D1-F4AC-880F-A53E-F795956400D4}" dt="2024-02-15T15:09:16.110" v="13"/>
          <ac:spMkLst>
            <pc:docMk/>
            <pc:sldMk cId="3858734369" sldId="291"/>
            <ac:spMk id="17" creationId="{058A14AF-9FB5-4CC7-BA35-E8E85D3EDF0E}"/>
          </ac:spMkLst>
        </pc:spChg>
        <pc:spChg chg="add del">
          <ac:chgData name="Alper Öner (ETIYA)" userId="S::alper.oner@etiya.com::d8ee6dab-5ac3-45de-93da-5a1729ecc5ac" providerId="AD" clId="Web-{427A49D1-F4AC-880F-A53E-F795956400D4}" dt="2024-02-15T15:09:16.110" v="13"/>
          <ac:spMkLst>
            <pc:docMk/>
            <pc:sldMk cId="3858734369" sldId="291"/>
            <ac:spMk id="19" creationId="{3A9A4357-BD1D-4622-A4FE-766E6AB8DE84}"/>
          </ac:spMkLst>
        </pc:spChg>
        <pc:spChg chg="add del">
          <ac:chgData name="Alper Öner (ETIYA)" userId="S::alper.oner@etiya.com::d8ee6dab-5ac3-45de-93da-5a1729ecc5ac" providerId="AD" clId="Web-{427A49D1-F4AC-880F-A53E-F795956400D4}" dt="2024-02-15T15:09:16.110" v="13"/>
          <ac:spMkLst>
            <pc:docMk/>
            <pc:sldMk cId="3858734369" sldId="291"/>
            <ac:spMk id="21" creationId="{E659831F-0D9A-4C63-9EBB-8435B85A440F}"/>
          </ac:spMkLst>
        </pc:spChg>
        <pc:spChg chg="add del">
          <ac:chgData name="Alper Öner (ETIYA)" userId="S::alper.oner@etiya.com::d8ee6dab-5ac3-45de-93da-5a1729ecc5ac" providerId="AD" clId="Web-{427A49D1-F4AC-880F-A53E-F795956400D4}" dt="2024-02-15T15:09:16.110" v="13"/>
          <ac:spMkLst>
            <pc:docMk/>
            <pc:sldMk cId="3858734369" sldId="291"/>
            <ac:spMk id="23" creationId="{E6995CE5-F890-4ABA-82A2-26507CE8D2A3}"/>
          </ac:spMkLst>
        </pc:spChg>
        <pc:spChg chg="add del">
          <ac:chgData name="Alper Öner (ETIYA)" userId="S::alper.oner@etiya.com::d8ee6dab-5ac3-45de-93da-5a1729ecc5ac" providerId="AD" clId="Web-{427A49D1-F4AC-880F-A53E-F795956400D4}" dt="2024-02-15T15:08:53.703" v="8"/>
          <ac:spMkLst>
            <pc:docMk/>
            <pc:sldMk cId="3858734369" sldId="291"/>
            <ac:spMk id="25" creationId="{5C9B446A-6343-4E56-90BA-061E4DDF0FFB}"/>
          </ac:spMkLst>
        </pc:spChg>
        <pc:spChg chg="add del">
          <ac:chgData name="Alper Öner (ETIYA)" userId="S::alper.oner@etiya.com::d8ee6dab-5ac3-45de-93da-5a1729ecc5ac" providerId="AD" clId="Web-{427A49D1-F4AC-880F-A53E-F795956400D4}" dt="2024-02-15T15:08:53.703" v="8"/>
          <ac:spMkLst>
            <pc:docMk/>
            <pc:sldMk cId="3858734369" sldId="291"/>
            <ac:spMk id="26" creationId="{3EC72A1B-03D3-499C-B4BF-AC68EEC22B10}"/>
          </ac:spMkLst>
        </pc:spChg>
        <pc:spChg chg="add del">
          <ac:chgData name="Alper Öner (ETIYA)" userId="S::alper.oner@etiya.com::d8ee6dab-5ac3-45de-93da-5a1729ecc5ac" providerId="AD" clId="Web-{427A49D1-F4AC-880F-A53E-F795956400D4}" dt="2024-02-15T15:08:56.531" v="10"/>
          <ac:spMkLst>
            <pc:docMk/>
            <pc:sldMk cId="3858734369" sldId="291"/>
            <ac:spMk id="27" creationId="{10EB215C-7839-4CEA-AA02-B8F7755F9CE9}"/>
          </ac:spMkLst>
        </pc:spChg>
        <pc:spChg chg="add del">
          <ac:chgData name="Alper Öner (ETIYA)" userId="S::alper.oner@etiya.com::d8ee6dab-5ac3-45de-93da-5a1729ecc5ac" providerId="AD" clId="Web-{427A49D1-F4AC-880F-A53E-F795956400D4}" dt="2024-02-15T15:08:47.655" v="6"/>
          <ac:spMkLst>
            <pc:docMk/>
            <pc:sldMk cId="3858734369" sldId="291"/>
            <ac:spMk id="28" creationId="{2B97F24A-32CE-4C1C-A50D-3016B394DCFB}"/>
          </ac:spMkLst>
        </pc:spChg>
        <pc:spChg chg="add del">
          <ac:chgData name="Alper Öner (ETIYA)" userId="S::alper.oner@etiya.com::d8ee6dab-5ac3-45de-93da-5a1729ecc5ac" providerId="AD" clId="Web-{427A49D1-F4AC-880F-A53E-F795956400D4}" dt="2024-02-15T15:08:56.531" v="10"/>
          <ac:spMkLst>
            <pc:docMk/>
            <pc:sldMk cId="3858734369" sldId="291"/>
            <ac:spMk id="29" creationId="{91011C6D-05BE-4D99-8C11-A0E478B12996}"/>
          </ac:spMkLst>
        </pc:spChg>
        <pc:spChg chg="add del">
          <ac:chgData name="Alper Öner (ETIYA)" userId="S::alper.oner@etiya.com::d8ee6dab-5ac3-45de-93da-5a1729ecc5ac" providerId="AD" clId="Web-{427A49D1-F4AC-880F-A53E-F795956400D4}" dt="2024-02-15T15:08:47.655" v="6"/>
          <ac:spMkLst>
            <pc:docMk/>
            <pc:sldMk cId="3858734369" sldId="291"/>
            <ac:spMk id="30" creationId="{CD8B4F24-440B-49E9-B85D-733523DC064B}"/>
          </ac:spMkLst>
        </pc:spChg>
        <pc:spChg chg="add del">
          <ac:chgData name="Alper Öner (ETIYA)" userId="S::alper.oner@etiya.com::d8ee6dab-5ac3-45de-93da-5a1729ecc5ac" providerId="AD" clId="Web-{427A49D1-F4AC-880F-A53E-F795956400D4}" dt="2024-02-15T15:08:56.531" v="10"/>
          <ac:spMkLst>
            <pc:docMk/>
            <pc:sldMk cId="3858734369" sldId="291"/>
            <ac:spMk id="31" creationId="{3B9FD11D-7561-43C8-BE54-00D7DCF0E211}"/>
          </ac:spMkLst>
        </pc:spChg>
        <pc:spChg chg="add del">
          <ac:chgData name="Alper Öner (ETIYA)" userId="S::alper.oner@etiya.com::d8ee6dab-5ac3-45de-93da-5a1729ecc5ac" providerId="AD" clId="Web-{427A49D1-F4AC-880F-A53E-F795956400D4}" dt="2024-02-15T15:08:53.703" v="8"/>
          <ac:spMkLst>
            <pc:docMk/>
            <pc:sldMk cId="3858734369" sldId="291"/>
            <ac:spMk id="32" creationId="{216322C2-3CF0-4D33-BF90-3F384CF6D232}"/>
          </ac:spMkLst>
        </pc:spChg>
        <pc:spChg chg="add del">
          <ac:chgData name="Alper Öner (ETIYA)" userId="S::alper.oner@etiya.com::d8ee6dab-5ac3-45de-93da-5a1729ecc5ac" providerId="AD" clId="Web-{427A49D1-F4AC-880F-A53E-F795956400D4}" dt="2024-02-15T15:08:56.531" v="10"/>
          <ac:spMkLst>
            <pc:docMk/>
            <pc:sldMk cId="3858734369" sldId="291"/>
            <ac:spMk id="33" creationId="{6BFFEA99-E831-4C3B-8D16-0EA4AB33FFCA}"/>
          </ac:spMkLst>
        </pc:spChg>
        <pc:spChg chg="add del">
          <ac:chgData name="Alper Öner (ETIYA)" userId="S::alper.oner@etiya.com::d8ee6dab-5ac3-45de-93da-5a1729ecc5ac" providerId="AD" clId="Web-{427A49D1-F4AC-880F-A53E-F795956400D4}" dt="2024-02-15T15:08:53.703" v="8"/>
          <ac:spMkLst>
            <pc:docMk/>
            <pc:sldMk cId="3858734369" sldId="291"/>
            <ac:spMk id="34" creationId="{55D4142C-5077-457F-A6AD-3FECFDB39685}"/>
          </ac:spMkLst>
        </pc:spChg>
        <pc:spChg chg="add del">
          <ac:chgData name="Alper Öner (ETIYA)" userId="S::alper.oner@etiya.com::d8ee6dab-5ac3-45de-93da-5a1729ecc5ac" providerId="AD" clId="Web-{427A49D1-F4AC-880F-A53E-F795956400D4}" dt="2024-02-15T15:09:16.095" v="12"/>
          <ac:spMkLst>
            <pc:docMk/>
            <pc:sldMk cId="3858734369" sldId="291"/>
            <ac:spMk id="35" creationId="{5C9B446A-6343-4E56-90BA-061E4DDF0FFB}"/>
          </ac:spMkLst>
        </pc:spChg>
        <pc:spChg chg="add del">
          <ac:chgData name="Alper Öner (ETIYA)" userId="S::alper.oner@etiya.com::d8ee6dab-5ac3-45de-93da-5a1729ecc5ac" providerId="AD" clId="Web-{427A49D1-F4AC-880F-A53E-F795956400D4}" dt="2024-02-15T15:08:53.703" v="8"/>
          <ac:spMkLst>
            <pc:docMk/>
            <pc:sldMk cId="3858734369" sldId="291"/>
            <ac:spMk id="36" creationId="{7A5F0580-5EE9-419F-96EE-B6529EF6E7D0}"/>
          </ac:spMkLst>
        </pc:spChg>
        <pc:spChg chg="add del">
          <ac:chgData name="Alper Öner (ETIYA)" userId="S::alper.oner@etiya.com::d8ee6dab-5ac3-45de-93da-5a1729ecc5ac" providerId="AD" clId="Web-{427A49D1-F4AC-880F-A53E-F795956400D4}" dt="2024-02-15T15:09:16.095" v="12"/>
          <ac:spMkLst>
            <pc:docMk/>
            <pc:sldMk cId="3858734369" sldId="291"/>
            <ac:spMk id="37" creationId="{3EC72A1B-03D3-499C-B4BF-AC68EEC22B10}"/>
          </ac:spMkLst>
        </pc:spChg>
        <pc:spChg chg="add del">
          <ac:chgData name="Alper Öner (ETIYA)" userId="S::alper.oner@etiya.com::d8ee6dab-5ac3-45de-93da-5a1729ecc5ac" providerId="AD" clId="Web-{427A49D1-F4AC-880F-A53E-F795956400D4}" dt="2024-02-15T15:09:16.095" v="12"/>
          <ac:spMkLst>
            <pc:docMk/>
            <pc:sldMk cId="3858734369" sldId="291"/>
            <ac:spMk id="38" creationId="{216322C2-3CF0-4D33-BF90-3F384CF6D232}"/>
          </ac:spMkLst>
        </pc:spChg>
        <pc:spChg chg="add del">
          <ac:chgData name="Alper Öner (ETIYA)" userId="S::alper.oner@etiya.com::d8ee6dab-5ac3-45de-93da-5a1729ecc5ac" providerId="AD" clId="Web-{427A49D1-F4AC-880F-A53E-F795956400D4}" dt="2024-02-15T15:09:16.095" v="12"/>
          <ac:spMkLst>
            <pc:docMk/>
            <pc:sldMk cId="3858734369" sldId="291"/>
            <ac:spMk id="39" creationId="{55D4142C-5077-457F-A6AD-3FECFDB39685}"/>
          </ac:spMkLst>
        </pc:spChg>
        <pc:spChg chg="add del">
          <ac:chgData name="Alper Öner (ETIYA)" userId="S::alper.oner@etiya.com::d8ee6dab-5ac3-45de-93da-5a1729ecc5ac" providerId="AD" clId="Web-{427A49D1-F4AC-880F-A53E-F795956400D4}" dt="2024-02-15T15:09:16.095" v="12"/>
          <ac:spMkLst>
            <pc:docMk/>
            <pc:sldMk cId="3858734369" sldId="291"/>
            <ac:spMk id="40" creationId="{7A5F0580-5EE9-419F-96EE-B6529EF6E7D0}"/>
          </ac:spMkLst>
        </pc:spChg>
        <pc:spChg chg="add del">
          <ac:chgData name="Alper Öner (ETIYA)" userId="S::alper.oner@etiya.com::d8ee6dab-5ac3-45de-93da-5a1729ecc5ac" providerId="AD" clId="Web-{427A49D1-F4AC-880F-A53E-F795956400D4}" dt="2024-02-15T15:09:30.518" v="14"/>
          <ac:spMkLst>
            <pc:docMk/>
            <pc:sldMk cId="3858734369" sldId="291"/>
            <ac:spMk id="41" creationId="{8B3A2D1A-45FC-4F95-B150-1C13EF2F6D09}"/>
          </ac:spMkLst>
        </pc:spChg>
        <pc:spChg chg="add del">
          <ac:chgData name="Alper Öner (ETIYA)" userId="S::alper.oner@etiya.com::d8ee6dab-5ac3-45de-93da-5a1729ecc5ac" providerId="AD" clId="Web-{427A49D1-F4AC-880F-A53E-F795956400D4}" dt="2024-02-15T15:09:30.518" v="14"/>
          <ac:spMkLst>
            <pc:docMk/>
            <pc:sldMk cId="3858734369" sldId="291"/>
            <ac:spMk id="42" creationId="{F3768FD5-DD7A-43C7-8DEA-1F5DB3CB5B95}"/>
          </ac:spMkLst>
        </pc:spChg>
        <pc:spChg chg="add">
          <ac:chgData name="Alper Öner (ETIYA)" userId="S::alper.oner@etiya.com::d8ee6dab-5ac3-45de-93da-5a1729ecc5ac" providerId="AD" clId="Web-{427A49D1-F4AC-880F-A53E-F795956400D4}" dt="2024-02-15T15:09:30.518" v="14"/>
          <ac:spMkLst>
            <pc:docMk/>
            <pc:sldMk cId="3858734369" sldId="291"/>
            <ac:spMk id="47" creationId="{32AEEBC8-9D30-42EF-95F2-386C2653FBF0}"/>
          </ac:spMkLst>
        </pc:spChg>
        <pc:spChg chg="add">
          <ac:chgData name="Alper Öner (ETIYA)" userId="S::alper.oner@etiya.com::d8ee6dab-5ac3-45de-93da-5a1729ecc5ac" providerId="AD" clId="Web-{427A49D1-F4AC-880F-A53E-F795956400D4}" dt="2024-02-15T15:09:30.518" v="14"/>
          <ac:spMkLst>
            <pc:docMk/>
            <pc:sldMk cId="3858734369" sldId="291"/>
            <ac:spMk id="49" creationId="{2E92FA66-67D7-4CB4-94D3-E643A9AD4757}"/>
          </ac:spMkLst>
        </pc:spChg>
        <pc:picChg chg="mod ord">
          <ac:chgData name="Alper Öner (ETIYA)" userId="S::alper.oner@etiya.com::d8ee6dab-5ac3-45de-93da-5a1729ecc5ac" providerId="AD" clId="Web-{427A49D1-F4AC-880F-A53E-F795956400D4}" dt="2024-02-15T15:09:30.518" v="14"/>
          <ac:picMkLst>
            <pc:docMk/>
            <pc:sldMk cId="3858734369" sldId="291"/>
            <ac:picMk id="4" creationId="{5BAD063D-6148-B646-45D8-365F23BC332C}"/>
          </ac:picMkLst>
        </pc:picChg>
      </pc:sldChg>
      <pc:sldChg chg="modSp">
        <pc:chgData name="Alper Öner (ETIYA)" userId="S::alper.oner@etiya.com::d8ee6dab-5ac3-45de-93da-5a1729ecc5ac" providerId="AD" clId="Web-{427A49D1-F4AC-880F-A53E-F795956400D4}" dt="2024-02-15T15:10:13.833" v="16" actId="14100"/>
        <pc:sldMkLst>
          <pc:docMk/>
          <pc:sldMk cId="2009766832" sldId="386"/>
        </pc:sldMkLst>
        <pc:spChg chg="mod">
          <ac:chgData name="Alper Öner (ETIYA)" userId="S::alper.oner@etiya.com::d8ee6dab-5ac3-45de-93da-5a1729ecc5ac" providerId="AD" clId="Web-{427A49D1-F4AC-880F-A53E-F795956400D4}" dt="2024-02-15T15:10:13.833" v="16" actId="14100"/>
          <ac:spMkLst>
            <pc:docMk/>
            <pc:sldMk cId="2009766832" sldId="386"/>
            <ac:spMk id="6" creationId="{F65E9479-8EF9-EEB1-18DF-174F4925714E}"/>
          </ac:spMkLst>
        </pc:spChg>
        <pc:picChg chg="mod">
          <ac:chgData name="Alper Öner (ETIYA)" userId="S::alper.oner@etiya.com::d8ee6dab-5ac3-45de-93da-5a1729ecc5ac" providerId="AD" clId="Web-{427A49D1-F4AC-880F-A53E-F795956400D4}" dt="2024-02-15T15:10:10.005" v="15" actId="1076"/>
          <ac:picMkLst>
            <pc:docMk/>
            <pc:sldMk cId="2009766832" sldId="386"/>
            <ac:picMk id="4" creationId="{6AF25FAB-E0B3-361F-32DD-88415B7A0E76}"/>
          </ac:picMkLst>
        </pc:picChg>
      </pc:sldChg>
      <pc:sldChg chg="addSp modSp mod setBg">
        <pc:chgData name="Alper Öner (ETIYA)" userId="S::alper.oner@etiya.com::d8ee6dab-5ac3-45de-93da-5a1729ecc5ac" providerId="AD" clId="Web-{427A49D1-F4AC-880F-A53E-F795956400D4}" dt="2024-02-15T16:48:07.609" v="126" actId="20577"/>
        <pc:sldMkLst>
          <pc:docMk/>
          <pc:sldMk cId="879045240" sldId="387"/>
        </pc:sldMkLst>
        <pc:spChg chg="mod">
          <ac:chgData name="Alper Öner (ETIYA)" userId="S::alper.oner@etiya.com::d8ee6dab-5ac3-45de-93da-5a1729ecc5ac" providerId="AD" clId="Web-{427A49D1-F4AC-880F-A53E-F795956400D4}" dt="2024-02-15T16:47:42.733" v="120"/>
          <ac:spMkLst>
            <pc:docMk/>
            <pc:sldMk cId="879045240" sldId="387"/>
            <ac:spMk id="2" creationId="{BB2EF9BC-EDFE-7DB3-0BF4-FDC6F06BF4D2}"/>
          </ac:spMkLst>
        </pc:spChg>
        <pc:spChg chg="mod">
          <ac:chgData name="Alper Öner (ETIYA)" userId="S::alper.oner@etiya.com::d8ee6dab-5ac3-45de-93da-5a1729ecc5ac" providerId="AD" clId="Web-{427A49D1-F4AC-880F-A53E-F795956400D4}" dt="2024-02-15T16:47:42.733" v="120"/>
          <ac:spMkLst>
            <pc:docMk/>
            <pc:sldMk cId="879045240" sldId="387"/>
            <ac:spMk id="3" creationId="{2E2A078B-0B25-F766-642E-9D947C9B2601}"/>
          </ac:spMkLst>
        </pc:spChg>
        <pc:spChg chg="mod ord">
          <ac:chgData name="Alper Öner (ETIYA)" userId="S::alper.oner@etiya.com::d8ee6dab-5ac3-45de-93da-5a1729ecc5ac" providerId="AD" clId="Web-{427A49D1-F4AC-880F-A53E-F795956400D4}" dt="2024-02-15T16:47:42.733" v="120"/>
          <ac:spMkLst>
            <pc:docMk/>
            <pc:sldMk cId="879045240" sldId="387"/>
            <ac:spMk id="5" creationId="{D8DE6C8F-3552-B6C7-9D35-396F12F790F7}"/>
          </ac:spMkLst>
        </pc:spChg>
        <pc:spChg chg="add mod">
          <ac:chgData name="Alper Öner (ETIYA)" userId="S::alper.oner@etiya.com::d8ee6dab-5ac3-45de-93da-5a1729ecc5ac" providerId="AD" clId="Web-{427A49D1-F4AC-880F-A53E-F795956400D4}" dt="2024-02-15T16:48:07.609" v="126" actId="20577"/>
          <ac:spMkLst>
            <pc:docMk/>
            <pc:sldMk cId="879045240" sldId="387"/>
            <ac:spMk id="6" creationId="{9E90A65A-9986-A5E3-292B-9B802565B1CA}"/>
          </ac:spMkLst>
        </pc:spChg>
        <pc:spChg chg="add">
          <ac:chgData name="Alper Öner (ETIYA)" userId="S::alper.oner@etiya.com::d8ee6dab-5ac3-45de-93da-5a1729ecc5ac" providerId="AD" clId="Web-{427A49D1-F4AC-880F-A53E-F795956400D4}" dt="2024-02-15T16:47:42.733" v="120"/>
          <ac:spMkLst>
            <pc:docMk/>
            <pc:sldMk cId="879045240" sldId="387"/>
            <ac:spMk id="10" creationId="{32AEEBC8-9D30-42EF-95F2-386C2653FBF0}"/>
          </ac:spMkLst>
        </pc:spChg>
        <pc:spChg chg="add">
          <ac:chgData name="Alper Öner (ETIYA)" userId="S::alper.oner@etiya.com::d8ee6dab-5ac3-45de-93da-5a1729ecc5ac" providerId="AD" clId="Web-{427A49D1-F4AC-880F-A53E-F795956400D4}" dt="2024-02-15T16:47:42.733" v="120"/>
          <ac:spMkLst>
            <pc:docMk/>
            <pc:sldMk cId="879045240" sldId="387"/>
            <ac:spMk id="12" creationId="{2E92FA66-67D7-4CB4-94D3-E643A9AD4757}"/>
          </ac:spMkLst>
        </pc:spChg>
        <pc:picChg chg="add mod">
          <ac:chgData name="Alper Öner (ETIYA)" userId="S::alper.oner@etiya.com::d8ee6dab-5ac3-45de-93da-5a1729ecc5ac" providerId="AD" clId="Web-{427A49D1-F4AC-880F-A53E-F795956400D4}" dt="2024-02-15T16:47:42.733" v="120"/>
          <ac:picMkLst>
            <pc:docMk/>
            <pc:sldMk cId="879045240" sldId="387"/>
            <ac:picMk id="4" creationId="{CBF539A2-436C-972C-5242-F9D0DCF79F21}"/>
          </ac:picMkLst>
        </pc:picChg>
      </pc:sldChg>
      <pc:sldChg chg="modSp">
        <pc:chgData name="Alper Öner (ETIYA)" userId="S::alper.oner@etiya.com::d8ee6dab-5ac3-45de-93da-5a1729ecc5ac" providerId="AD" clId="Web-{427A49D1-F4AC-880F-A53E-F795956400D4}" dt="2024-02-15T15:10:29.147" v="18" actId="14100"/>
        <pc:sldMkLst>
          <pc:docMk/>
          <pc:sldMk cId="2688418972" sldId="389"/>
        </pc:sldMkLst>
        <pc:spChg chg="mod">
          <ac:chgData name="Alper Öner (ETIYA)" userId="S::alper.oner@etiya.com::d8ee6dab-5ac3-45de-93da-5a1729ecc5ac" providerId="AD" clId="Web-{427A49D1-F4AC-880F-A53E-F795956400D4}" dt="2024-02-15T15:10:29.147" v="18" actId="14100"/>
          <ac:spMkLst>
            <pc:docMk/>
            <pc:sldMk cId="2688418972" sldId="389"/>
            <ac:spMk id="11" creationId="{E0426BBB-050E-8F0B-70E2-9604C9E369C7}"/>
          </ac:spMkLst>
        </pc:spChg>
        <pc:picChg chg="mod">
          <ac:chgData name="Alper Öner (ETIYA)" userId="S::alper.oner@etiya.com::d8ee6dab-5ac3-45de-93da-5a1729ecc5ac" providerId="AD" clId="Web-{427A49D1-F4AC-880F-A53E-F795956400D4}" dt="2024-02-15T15:10:24.694" v="17" actId="1076"/>
          <ac:picMkLst>
            <pc:docMk/>
            <pc:sldMk cId="2688418972" sldId="389"/>
            <ac:picMk id="7" creationId="{D912387A-973C-A141-4384-F6629F05B3B9}"/>
          </ac:picMkLst>
        </pc:picChg>
      </pc:sldChg>
      <pc:sldChg chg="modSp add del">
        <pc:chgData name="Alper Öner (ETIYA)" userId="S::alper.oner@etiya.com::d8ee6dab-5ac3-45de-93da-5a1729ecc5ac" providerId="AD" clId="Web-{427A49D1-F4AC-880F-A53E-F795956400D4}" dt="2024-02-15T16:44:03.678" v="112"/>
        <pc:sldMkLst>
          <pc:docMk/>
          <pc:sldMk cId="4137237404" sldId="390"/>
        </pc:sldMkLst>
        <pc:spChg chg="mod">
          <ac:chgData name="Alper Öner (ETIYA)" userId="S::alper.oner@etiya.com::d8ee6dab-5ac3-45de-93da-5a1729ecc5ac" providerId="AD" clId="Web-{427A49D1-F4AC-880F-A53E-F795956400D4}" dt="2024-02-15T15:10:48.039" v="22" actId="1076"/>
          <ac:spMkLst>
            <pc:docMk/>
            <pc:sldMk cId="4137237404" sldId="390"/>
            <ac:spMk id="11" creationId="{F877A9B4-53FA-B51E-A646-CF81CA226ED8}"/>
          </ac:spMkLst>
        </pc:spChg>
        <pc:picChg chg="mod">
          <ac:chgData name="Alper Öner (ETIYA)" userId="S::alper.oner@etiya.com::d8ee6dab-5ac3-45de-93da-5a1729ecc5ac" providerId="AD" clId="Web-{427A49D1-F4AC-880F-A53E-F795956400D4}" dt="2024-02-15T15:10:41.632" v="20" actId="1076"/>
          <ac:picMkLst>
            <pc:docMk/>
            <pc:sldMk cId="4137237404" sldId="390"/>
            <ac:picMk id="7" creationId="{6E71D6F6-FC0A-2126-9A25-E1C29DB2FB55}"/>
          </ac:picMkLst>
        </pc:picChg>
      </pc:sldChg>
      <pc:sldChg chg="modSp">
        <pc:chgData name="Alper Öner (ETIYA)" userId="S::alper.oner@etiya.com::d8ee6dab-5ac3-45de-93da-5a1729ecc5ac" providerId="AD" clId="Web-{427A49D1-F4AC-880F-A53E-F795956400D4}" dt="2024-02-15T17:01:26.046" v="239" actId="20577"/>
        <pc:sldMkLst>
          <pc:docMk/>
          <pc:sldMk cId="972974163" sldId="392"/>
        </pc:sldMkLst>
        <pc:spChg chg="mod">
          <ac:chgData name="Alper Öner (ETIYA)" userId="S::alper.oner@etiya.com::d8ee6dab-5ac3-45de-93da-5a1729ecc5ac" providerId="AD" clId="Web-{427A49D1-F4AC-880F-A53E-F795956400D4}" dt="2024-02-15T17:01:03.326" v="228" actId="20577"/>
          <ac:spMkLst>
            <pc:docMk/>
            <pc:sldMk cId="972974163" sldId="392"/>
            <ac:spMk id="2" creationId="{BB2EF9BC-EDFE-7DB3-0BF4-FDC6F06BF4D2}"/>
          </ac:spMkLst>
        </pc:spChg>
        <pc:spChg chg="mod">
          <ac:chgData name="Alper Öner (ETIYA)" userId="S::alper.oner@etiya.com::d8ee6dab-5ac3-45de-93da-5a1729ecc5ac" providerId="AD" clId="Web-{427A49D1-F4AC-880F-A53E-F795956400D4}" dt="2024-02-15T17:01:26.046" v="239" actId="20577"/>
          <ac:spMkLst>
            <pc:docMk/>
            <pc:sldMk cId="972974163" sldId="392"/>
            <ac:spMk id="4" creationId="{9F3BBE5A-FB5D-BCAA-6F66-8296490F6FE1}"/>
          </ac:spMkLst>
        </pc:spChg>
      </pc:sldChg>
      <pc:sldChg chg="modSp add del">
        <pc:chgData name="Alper Öner (ETIYA)" userId="S::alper.oner@etiya.com::d8ee6dab-5ac3-45de-93da-5a1729ecc5ac" providerId="AD" clId="Web-{427A49D1-F4AC-880F-A53E-F795956400D4}" dt="2024-02-15T16:44:03.600" v="111"/>
        <pc:sldMkLst>
          <pc:docMk/>
          <pc:sldMk cId="1118404060" sldId="393"/>
        </pc:sldMkLst>
        <pc:spChg chg="mod">
          <ac:chgData name="Alper Öner (ETIYA)" userId="S::alper.oner@etiya.com::d8ee6dab-5ac3-45de-93da-5a1729ecc5ac" providerId="AD" clId="Web-{427A49D1-F4AC-880F-A53E-F795956400D4}" dt="2024-02-15T15:10:55.524" v="23" actId="20577"/>
          <ac:spMkLst>
            <pc:docMk/>
            <pc:sldMk cId="1118404060" sldId="393"/>
            <ac:spMk id="11" creationId="{D2C947CE-D1B5-8AB9-BE94-7174D62896C0}"/>
          </ac:spMkLst>
        </pc:spChg>
      </pc:sldChg>
      <pc:sldChg chg="modSp add del">
        <pc:chgData name="Alper Öner (ETIYA)" userId="S::alper.oner@etiya.com::d8ee6dab-5ac3-45de-93da-5a1729ecc5ac" providerId="AD" clId="Web-{427A49D1-F4AC-880F-A53E-F795956400D4}" dt="2024-02-15T16:44:03.521" v="110"/>
        <pc:sldMkLst>
          <pc:docMk/>
          <pc:sldMk cId="83252265" sldId="394"/>
        </pc:sldMkLst>
        <pc:spChg chg="mod">
          <ac:chgData name="Alper Öner (ETIYA)" userId="S::alper.oner@etiya.com::d8ee6dab-5ac3-45de-93da-5a1729ecc5ac" providerId="AD" clId="Web-{427A49D1-F4AC-880F-A53E-F795956400D4}" dt="2024-02-15T15:11:05.447" v="25" actId="20577"/>
          <ac:spMkLst>
            <pc:docMk/>
            <pc:sldMk cId="83252265" sldId="394"/>
            <ac:spMk id="4" creationId="{9F3BBE5A-FB5D-BCAA-6F66-8296490F6FE1}"/>
          </ac:spMkLst>
        </pc:spChg>
      </pc:sldChg>
      <pc:sldChg chg="add del">
        <pc:chgData name="Alper Öner (ETIYA)" userId="S::alper.oner@etiya.com::d8ee6dab-5ac3-45de-93da-5a1729ecc5ac" providerId="AD" clId="Web-{427A49D1-F4AC-880F-A53E-F795956400D4}" dt="2024-02-15T16:44:03.443" v="109"/>
        <pc:sldMkLst>
          <pc:docMk/>
          <pc:sldMk cId="140945925" sldId="395"/>
        </pc:sldMkLst>
      </pc:sldChg>
      <pc:sldChg chg="modSp">
        <pc:chgData name="Alper Öner (ETIYA)" userId="S::alper.oner@etiya.com::d8ee6dab-5ac3-45de-93da-5a1729ecc5ac" providerId="AD" clId="Web-{427A49D1-F4AC-880F-A53E-F795956400D4}" dt="2024-02-15T15:12:08.748" v="37" actId="20577"/>
        <pc:sldMkLst>
          <pc:docMk/>
          <pc:sldMk cId="3922332916" sldId="397"/>
        </pc:sldMkLst>
        <pc:spChg chg="mod">
          <ac:chgData name="Alper Öner (ETIYA)" userId="S::alper.oner@etiya.com::d8ee6dab-5ac3-45de-93da-5a1729ecc5ac" providerId="AD" clId="Web-{427A49D1-F4AC-880F-A53E-F795956400D4}" dt="2024-02-15T15:12:08.748" v="37" actId="20577"/>
          <ac:spMkLst>
            <pc:docMk/>
            <pc:sldMk cId="3922332916" sldId="397"/>
            <ac:spMk id="4" creationId="{9F3BBE5A-FB5D-BCAA-6F66-8296490F6FE1}"/>
          </ac:spMkLst>
        </pc:spChg>
      </pc:sldChg>
      <pc:sldChg chg="modSp">
        <pc:chgData name="Alper Öner (ETIYA)" userId="S::alper.oner@etiya.com::d8ee6dab-5ac3-45de-93da-5a1729ecc5ac" providerId="AD" clId="Web-{427A49D1-F4AC-880F-A53E-F795956400D4}" dt="2024-02-15T15:11:24.995" v="29" actId="14100"/>
        <pc:sldMkLst>
          <pc:docMk/>
          <pc:sldMk cId="2444427944" sldId="398"/>
        </pc:sldMkLst>
        <pc:spChg chg="mod">
          <ac:chgData name="Alper Öner (ETIYA)" userId="S::alper.oner@etiya.com::d8ee6dab-5ac3-45de-93da-5a1729ecc5ac" providerId="AD" clId="Web-{427A49D1-F4AC-880F-A53E-F795956400D4}" dt="2024-02-15T15:11:24.995" v="29" actId="14100"/>
          <ac:spMkLst>
            <pc:docMk/>
            <pc:sldMk cId="2444427944" sldId="398"/>
            <ac:spMk id="11" creationId="{A59C01B4-B1FC-506C-BACD-43DF24851612}"/>
          </ac:spMkLst>
        </pc:spChg>
        <pc:picChg chg="mod">
          <ac:chgData name="Alper Öner (ETIYA)" userId="S::alper.oner@etiya.com::d8ee6dab-5ac3-45de-93da-5a1729ecc5ac" providerId="AD" clId="Web-{427A49D1-F4AC-880F-A53E-F795956400D4}" dt="2024-02-15T15:11:17.963" v="27" actId="1076"/>
          <ac:picMkLst>
            <pc:docMk/>
            <pc:sldMk cId="2444427944" sldId="398"/>
            <ac:picMk id="7" creationId="{5B4A102B-5562-72F2-C31E-D0B473704E51}"/>
          </ac:picMkLst>
        </pc:picChg>
      </pc:sldChg>
      <pc:sldChg chg="modSp">
        <pc:chgData name="Alper Öner (ETIYA)" userId="S::alper.oner@etiya.com::d8ee6dab-5ac3-45de-93da-5a1729ecc5ac" providerId="AD" clId="Web-{427A49D1-F4AC-880F-A53E-F795956400D4}" dt="2024-02-15T15:11:43.637" v="31" actId="20577"/>
        <pc:sldMkLst>
          <pc:docMk/>
          <pc:sldMk cId="85228489" sldId="407"/>
        </pc:sldMkLst>
        <pc:spChg chg="mod">
          <ac:chgData name="Alper Öner (ETIYA)" userId="S::alper.oner@etiya.com::d8ee6dab-5ac3-45de-93da-5a1729ecc5ac" providerId="AD" clId="Web-{427A49D1-F4AC-880F-A53E-F795956400D4}" dt="2024-02-15T15:11:43.637" v="31" actId="20577"/>
          <ac:spMkLst>
            <pc:docMk/>
            <pc:sldMk cId="85228489" sldId="407"/>
            <ac:spMk id="4" creationId="{9F3BBE5A-FB5D-BCAA-6F66-8296490F6FE1}"/>
          </ac:spMkLst>
        </pc:spChg>
      </pc:sldChg>
      <pc:sldChg chg="modSp">
        <pc:chgData name="Alper Öner (ETIYA)" userId="S::alper.oner@etiya.com::d8ee6dab-5ac3-45de-93da-5a1729ecc5ac" providerId="AD" clId="Web-{427A49D1-F4AC-880F-A53E-F795956400D4}" dt="2024-02-15T15:11:48.809" v="33" actId="20577"/>
        <pc:sldMkLst>
          <pc:docMk/>
          <pc:sldMk cId="2898216338" sldId="408"/>
        </pc:sldMkLst>
        <pc:spChg chg="mod">
          <ac:chgData name="Alper Öner (ETIYA)" userId="S::alper.oner@etiya.com::d8ee6dab-5ac3-45de-93da-5a1729ecc5ac" providerId="AD" clId="Web-{427A49D1-F4AC-880F-A53E-F795956400D4}" dt="2024-02-15T15:11:48.809" v="33" actId="20577"/>
          <ac:spMkLst>
            <pc:docMk/>
            <pc:sldMk cId="2898216338" sldId="408"/>
            <ac:spMk id="4" creationId="{9F3BBE5A-FB5D-BCAA-6F66-8296490F6FE1}"/>
          </ac:spMkLst>
        </pc:spChg>
      </pc:sldChg>
      <pc:sldChg chg="modSp">
        <pc:chgData name="Alper Öner (ETIYA)" userId="S::alper.oner@etiya.com::d8ee6dab-5ac3-45de-93da-5a1729ecc5ac" providerId="AD" clId="Web-{427A49D1-F4AC-880F-A53E-F795956400D4}" dt="2024-02-15T15:11:59.263" v="35" actId="20577"/>
        <pc:sldMkLst>
          <pc:docMk/>
          <pc:sldMk cId="568043869" sldId="410"/>
        </pc:sldMkLst>
        <pc:spChg chg="mod">
          <ac:chgData name="Alper Öner (ETIYA)" userId="S::alper.oner@etiya.com::d8ee6dab-5ac3-45de-93da-5a1729ecc5ac" providerId="AD" clId="Web-{427A49D1-F4AC-880F-A53E-F795956400D4}" dt="2024-02-15T15:11:59.263" v="35" actId="20577"/>
          <ac:spMkLst>
            <pc:docMk/>
            <pc:sldMk cId="568043869" sldId="410"/>
            <ac:spMk id="4" creationId="{9F3BBE5A-FB5D-BCAA-6F66-8296490F6FE1}"/>
          </ac:spMkLst>
        </pc:spChg>
      </pc:sldChg>
      <pc:sldChg chg="modSp">
        <pc:chgData name="Alper Öner (ETIYA)" userId="S::alper.oner@etiya.com::d8ee6dab-5ac3-45de-93da-5a1729ecc5ac" providerId="AD" clId="Web-{427A49D1-F4AC-880F-A53E-F795956400D4}" dt="2024-02-15T15:12:26.202" v="41" actId="1076"/>
        <pc:sldMkLst>
          <pc:docMk/>
          <pc:sldMk cId="570461743" sldId="412"/>
        </pc:sldMkLst>
        <pc:picChg chg="mod">
          <ac:chgData name="Alper Öner (ETIYA)" userId="S::alper.oner@etiya.com::d8ee6dab-5ac3-45de-93da-5a1729ecc5ac" providerId="AD" clId="Web-{427A49D1-F4AC-880F-A53E-F795956400D4}" dt="2024-02-15T15:12:26.202" v="41" actId="1076"/>
          <ac:picMkLst>
            <pc:docMk/>
            <pc:sldMk cId="570461743" sldId="412"/>
            <ac:picMk id="3" creationId="{0453D0F8-2FB4-170F-80FC-62D51719E6D3}"/>
          </ac:picMkLst>
        </pc:picChg>
      </pc:sldChg>
      <pc:sldChg chg="modSp">
        <pc:chgData name="Alper Öner (ETIYA)" userId="S::alper.oner@etiya.com::d8ee6dab-5ac3-45de-93da-5a1729ecc5ac" providerId="AD" clId="Web-{427A49D1-F4AC-880F-A53E-F795956400D4}" dt="2024-02-15T15:12:35.656" v="43" actId="20577"/>
        <pc:sldMkLst>
          <pc:docMk/>
          <pc:sldMk cId="1943096231" sldId="413"/>
        </pc:sldMkLst>
        <pc:spChg chg="mod">
          <ac:chgData name="Alper Öner (ETIYA)" userId="S::alper.oner@etiya.com::d8ee6dab-5ac3-45de-93da-5a1729ecc5ac" providerId="AD" clId="Web-{427A49D1-F4AC-880F-A53E-F795956400D4}" dt="2024-02-15T15:12:35.656" v="43" actId="20577"/>
          <ac:spMkLst>
            <pc:docMk/>
            <pc:sldMk cId="1943096231" sldId="413"/>
            <ac:spMk id="4" creationId="{9F3BBE5A-FB5D-BCAA-6F66-8296490F6FE1}"/>
          </ac:spMkLst>
        </pc:spChg>
      </pc:sldChg>
      <pc:sldChg chg="modSp">
        <pc:chgData name="Alper Öner (ETIYA)" userId="S::alper.oner@etiya.com::d8ee6dab-5ac3-45de-93da-5a1729ecc5ac" providerId="AD" clId="Web-{427A49D1-F4AC-880F-A53E-F795956400D4}" dt="2024-02-15T15:12:13.623" v="39" actId="20577"/>
        <pc:sldMkLst>
          <pc:docMk/>
          <pc:sldMk cId="4190772778" sldId="444"/>
        </pc:sldMkLst>
        <pc:spChg chg="mod">
          <ac:chgData name="Alper Öner (ETIYA)" userId="S::alper.oner@etiya.com::d8ee6dab-5ac3-45de-93da-5a1729ecc5ac" providerId="AD" clId="Web-{427A49D1-F4AC-880F-A53E-F795956400D4}" dt="2024-02-15T15:12:13.623" v="39" actId="20577"/>
          <ac:spMkLst>
            <pc:docMk/>
            <pc:sldMk cId="4190772778" sldId="444"/>
            <ac:spMk id="4" creationId="{9F3BBE5A-FB5D-BCAA-6F66-8296490F6FE1}"/>
          </ac:spMkLst>
        </pc:spChg>
      </pc:sldChg>
      <pc:sldChg chg="addSp delSp modSp mod setBg">
        <pc:chgData name="Alper Öner (ETIYA)" userId="S::alper.oner@etiya.com::d8ee6dab-5ac3-45de-93da-5a1729ecc5ac" providerId="AD" clId="Web-{427A49D1-F4AC-880F-A53E-F795956400D4}" dt="2024-02-15T15:06:58.022" v="4"/>
        <pc:sldMkLst>
          <pc:docMk/>
          <pc:sldMk cId="2921188044" sldId="445"/>
        </pc:sldMkLst>
        <pc:spChg chg="mod">
          <ac:chgData name="Alper Öner (ETIYA)" userId="S::alper.oner@etiya.com::d8ee6dab-5ac3-45de-93da-5a1729ecc5ac" providerId="AD" clId="Web-{427A49D1-F4AC-880F-A53E-F795956400D4}" dt="2024-02-15T15:06:58.022" v="4"/>
          <ac:spMkLst>
            <pc:docMk/>
            <pc:sldMk cId="2921188044" sldId="445"/>
            <ac:spMk id="2" creationId="{BB2EF9BC-EDFE-7DB3-0BF4-FDC6F06BF4D2}"/>
          </ac:spMkLst>
        </pc:spChg>
        <pc:spChg chg="del">
          <ac:chgData name="Alper Öner (ETIYA)" userId="S::alper.oner@etiya.com::d8ee6dab-5ac3-45de-93da-5a1729ecc5ac" providerId="AD" clId="Web-{427A49D1-F4AC-880F-A53E-F795956400D4}" dt="2024-02-15T15:06:44.475" v="0"/>
          <ac:spMkLst>
            <pc:docMk/>
            <pc:sldMk cId="2921188044" sldId="445"/>
            <ac:spMk id="4" creationId="{9F3BBE5A-FB5D-BCAA-6F66-8296490F6FE1}"/>
          </ac:spMkLst>
        </pc:spChg>
        <pc:spChg chg="mod ord">
          <ac:chgData name="Alper Öner (ETIYA)" userId="S::alper.oner@etiya.com::d8ee6dab-5ac3-45de-93da-5a1729ecc5ac" providerId="AD" clId="Web-{427A49D1-F4AC-880F-A53E-F795956400D4}" dt="2024-02-15T15:06:58.022" v="4"/>
          <ac:spMkLst>
            <pc:docMk/>
            <pc:sldMk cId="2921188044" sldId="445"/>
            <ac:spMk id="5" creationId="{D8DE6C8F-3552-B6C7-9D35-396F12F790F7}"/>
          </ac:spMkLst>
        </pc:spChg>
        <pc:spChg chg="add del mod">
          <ac:chgData name="Alper Öner (ETIYA)" userId="S::alper.oner@etiya.com::d8ee6dab-5ac3-45de-93da-5a1729ecc5ac" providerId="AD" clId="Web-{427A49D1-F4AC-880F-A53E-F795956400D4}" dt="2024-02-15T15:06:48.365" v="1"/>
          <ac:spMkLst>
            <pc:docMk/>
            <pc:sldMk cId="2921188044" sldId="445"/>
            <ac:spMk id="6" creationId="{3EB9B1C9-A04E-AF97-3886-29CB9F9739D1}"/>
          </ac:spMkLst>
        </pc:spChg>
        <pc:spChg chg="add">
          <ac:chgData name="Alper Öner (ETIYA)" userId="S::alper.oner@etiya.com::d8ee6dab-5ac3-45de-93da-5a1729ecc5ac" providerId="AD" clId="Web-{427A49D1-F4AC-880F-A53E-F795956400D4}" dt="2024-02-15T15:06:58.022" v="4"/>
          <ac:spMkLst>
            <pc:docMk/>
            <pc:sldMk cId="2921188044" sldId="445"/>
            <ac:spMk id="9" creationId="{02FE0FA2-B10C-4B9F-B9CC-E5D9AD400454}"/>
          </ac:spMkLst>
        </pc:spChg>
        <pc:spChg chg="add">
          <ac:chgData name="Alper Öner (ETIYA)" userId="S::alper.oner@etiya.com::d8ee6dab-5ac3-45de-93da-5a1729ecc5ac" providerId="AD" clId="Web-{427A49D1-F4AC-880F-A53E-F795956400D4}" dt="2024-02-15T15:06:58.022" v="4"/>
          <ac:spMkLst>
            <pc:docMk/>
            <pc:sldMk cId="2921188044" sldId="445"/>
            <ac:spMk id="10" creationId="{3389D0BC-BA1D-4360-88F9-D9ECCBDAB50E}"/>
          </ac:spMkLst>
        </pc:spChg>
        <pc:spChg chg="add del">
          <ac:chgData name="Alper Öner (ETIYA)" userId="S::alper.oner@etiya.com::d8ee6dab-5ac3-45de-93da-5a1729ecc5ac" providerId="AD" clId="Web-{427A49D1-F4AC-880F-A53E-F795956400D4}" dt="2024-02-15T15:06:58.007" v="3"/>
          <ac:spMkLst>
            <pc:docMk/>
            <pc:sldMk cId="2921188044" sldId="445"/>
            <ac:spMk id="11" creationId="{BE60403E-AC50-B803-F091-BAF114A39BD8}"/>
          </ac:spMkLst>
        </pc:spChg>
        <pc:spChg chg="add">
          <ac:chgData name="Alper Öner (ETIYA)" userId="S::alper.oner@etiya.com::d8ee6dab-5ac3-45de-93da-5a1729ecc5ac" providerId="AD" clId="Web-{427A49D1-F4AC-880F-A53E-F795956400D4}" dt="2024-02-15T15:06:58.022" v="4"/>
          <ac:spMkLst>
            <pc:docMk/>
            <pc:sldMk cId="2921188044" sldId="445"/>
            <ac:spMk id="12" creationId="{65C9D962-F904-4553-A140-500CF3EFC58A}"/>
          </ac:spMkLst>
        </pc:spChg>
        <pc:spChg chg="add del">
          <ac:chgData name="Alper Öner (ETIYA)" userId="S::alper.oner@etiya.com::d8ee6dab-5ac3-45de-93da-5a1729ecc5ac" providerId="AD" clId="Web-{427A49D1-F4AC-880F-A53E-F795956400D4}" dt="2024-02-15T15:06:58.007" v="3"/>
          <ac:spMkLst>
            <pc:docMk/>
            <pc:sldMk cId="2921188044" sldId="445"/>
            <ac:spMk id="14" creationId="{A8908DB7-C3A6-4FCB-9820-CEE02B398C4A}"/>
          </ac:spMkLst>
        </pc:spChg>
        <pc:spChg chg="add del">
          <ac:chgData name="Alper Öner (ETIYA)" userId="S::alper.oner@etiya.com::d8ee6dab-5ac3-45de-93da-5a1729ecc5ac" providerId="AD" clId="Web-{427A49D1-F4AC-880F-A53E-F795956400D4}" dt="2024-02-15T15:06:58.007" v="3"/>
          <ac:spMkLst>
            <pc:docMk/>
            <pc:sldMk cId="2921188044" sldId="445"/>
            <ac:spMk id="16" creationId="{535742DD-1B16-4E9D-B715-0D74B4574A68}"/>
          </ac:spMkLst>
        </pc:spChg>
        <pc:picChg chg="add mod ord">
          <ac:chgData name="Alper Öner (ETIYA)" userId="S::alper.oner@etiya.com::d8ee6dab-5ac3-45de-93da-5a1729ecc5ac" providerId="AD" clId="Web-{427A49D1-F4AC-880F-A53E-F795956400D4}" dt="2024-02-15T15:06:58.022" v="4"/>
          <ac:picMkLst>
            <pc:docMk/>
            <pc:sldMk cId="2921188044" sldId="445"/>
            <ac:picMk id="7" creationId="{518C84DC-E2F7-88B9-9BAA-E8ECA02DBF9B}"/>
          </ac:picMkLst>
        </pc:picChg>
      </pc:sldChg>
      <pc:sldChg chg="addSp delSp modSp add del mod replId setBg">
        <pc:chgData name="Alper Öner (ETIYA)" userId="S::alper.oner@etiya.com::d8ee6dab-5ac3-45de-93da-5a1729ecc5ac" providerId="AD" clId="Web-{427A49D1-F4AC-880F-A53E-F795956400D4}" dt="2024-02-15T16:44:03.256" v="106"/>
        <pc:sldMkLst>
          <pc:docMk/>
          <pc:sldMk cId="2199290875" sldId="446"/>
        </pc:sldMkLst>
        <pc:spChg chg="mod">
          <ac:chgData name="Alper Öner (ETIYA)" userId="S::alper.oner@etiya.com::d8ee6dab-5ac3-45de-93da-5a1729ecc5ac" providerId="AD" clId="Web-{427A49D1-F4AC-880F-A53E-F795956400D4}" dt="2024-02-15T16:39:25.386" v="53"/>
          <ac:spMkLst>
            <pc:docMk/>
            <pc:sldMk cId="2199290875" sldId="446"/>
            <ac:spMk id="2" creationId="{BB2EF9BC-EDFE-7DB3-0BF4-FDC6F06BF4D2}"/>
          </ac:spMkLst>
        </pc:spChg>
        <pc:spChg chg="mod ord">
          <ac:chgData name="Alper Öner (ETIYA)" userId="S::alper.oner@etiya.com::d8ee6dab-5ac3-45de-93da-5a1729ecc5ac" providerId="AD" clId="Web-{427A49D1-F4AC-880F-A53E-F795956400D4}" dt="2024-02-15T16:39:25.386" v="53"/>
          <ac:spMkLst>
            <pc:docMk/>
            <pc:sldMk cId="2199290875" sldId="446"/>
            <ac:spMk id="5" creationId="{D8DE6C8F-3552-B6C7-9D35-396F12F790F7}"/>
          </ac:spMkLst>
        </pc:spChg>
        <pc:spChg chg="add del mod">
          <ac:chgData name="Alper Öner (ETIYA)" userId="S::alper.oner@etiya.com::d8ee6dab-5ac3-45de-93da-5a1729ecc5ac" providerId="AD" clId="Web-{427A49D1-F4AC-880F-A53E-F795956400D4}" dt="2024-02-15T16:39:04.494" v="46"/>
          <ac:spMkLst>
            <pc:docMk/>
            <pc:sldMk cId="2199290875" sldId="446"/>
            <ac:spMk id="6" creationId="{49249349-BD07-A8F3-A0D7-FA093758F2A1}"/>
          </ac:spMkLst>
        </pc:spChg>
        <pc:spChg chg="add del">
          <ac:chgData name="Alper Öner (ETIYA)" userId="S::alper.oner@etiya.com::d8ee6dab-5ac3-45de-93da-5a1729ecc5ac" providerId="AD" clId="Web-{427A49D1-F4AC-880F-A53E-F795956400D4}" dt="2024-02-15T16:39:25.370" v="52"/>
          <ac:spMkLst>
            <pc:docMk/>
            <pc:sldMk cId="2199290875" sldId="446"/>
            <ac:spMk id="9" creationId="{665DBBEF-238B-476B-96AB-8AAC3224ECEA}"/>
          </ac:spMkLst>
        </pc:spChg>
        <pc:spChg chg="add del">
          <ac:chgData name="Alper Öner (ETIYA)" userId="S::alper.oner@etiya.com::d8ee6dab-5ac3-45de-93da-5a1729ecc5ac" providerId="AD" clId="Web-{427A49D1-F4AC-880F-A53E-F795956400D4}" dt="2024-02-15T16:39:25.370" v="52"/>
          <ac:spMkLst>
            <pc:docMk/>
            <pc:sldMk cId="2199290875" sldId="446"/>
            <ac:spMk id="10" creationId="{3FCFB1DE-0B7E-48CC-BA90-B2AB0889F9D6}"/>
          </ac:spMkLst>
        </pc:spChg>
        <pc:spChg chg="add del">
          <ac:chgData name="Alper Öner (ETIYA)" userId="S::alper.oner@etiya.com::d8ee6dab-5ac3-45de-93da-5a1729ecc5ac" providerId="AD" clId="Web-{427A49D1-F4AC-880F-A53E-F795956400D4}" dt="2024-02-15T16:39:17.261" v="48"/>
          <ac:spMkLst>
            <pc:docMk/>
            <pc:sldMk cId="2199290875" sldId="446"/>
            <ac:spMk id="11" creationId="{8BCE7F0E-0E7C-D5BC-1C3C-420E957A5733}"/>
          </ac:spMkLst>
        </pc:spChg>
        <pc:spChg chg="add del">
          <ac:chgData name="Alper Öner (ETIYA)" userId="S::alper.oner@etiya.com::d8ee6dab-5ac3-45de-93da-5a1729ecc5ac" providerId="AD" clId="Web-{427A49D1-F4AC-880F-A53E-F795956400D4}" dt="2024-02-15T16:39:24.120" v="50"/>
          <ac:spMkLst>
            <pc:docMk/>
            <pc:sldMk cId="2199290875" sldId="446"/>
            <ac:spMk id="12" creationId="{A4AC5506-6312-4701-8D3C-40187889A947}"/>
          </ac:spMkLst>
        </pc:spChg>
        <pc:spChg chg="add">
          <ac:chgData name="Alper Öner (ETIYA)" userId="S::alper.oner@etiya.com::d8ee6dab-5ac3-45de-93da-5a1729ecc5ac" providerId="AD" clId="Web-{427A49D1-F4AC-880F-A53E-F795956400D4}" dt="2024-02-15T16:39:25.386" v="53"/>
          <ac:spMkLst>
            <pc:docMk/>
            <pc:sldMk cId="2199290875" sldId="446"/>
            <ac:spMk id="13" creationId="{32AEEBC8-9D30-42EF-95F2-386C2653FBF0}"/>
          </ac:spMkLst>
        </pc:spChg>
        <pc:spChg chg="add del">
          <ac:chgData name="Alper Öner (ETIYA)" userId="S::alper.oner@etiya.com::d8ee6dab-5ac3-45de-93da-5a1729ecc5ac" providerId="AD" clId="Web-{427A49D1-F4AC-880F-A53E-F795956400D4}" dt="2024-02-15T16:39:17.261" v="48"/>
          <ac:spMkLst>
            <pc:docMk/>
            <pc:sldMk cId="2199290875" sldId="446"/>
            <ac:spMk id="14" creationId="{2B97F24A-32CE-4C1C-A50D-3016B394DCFB}"/>
          </ac:spMkLst>
        </pc:spChg>
        <pc:spChg chg="add">
          <ac:chgData name="Alper Öner (ETIYA)" userId="S::alper.oner@etiya.com::d8ee6dab-5ac3-45de-93da-5a1729ecc5ac" providerId="AD" clId="Web-{427A49D1-F4AC-880F-A53E-F795956400D4}" dt="2024-02-15T16:39:25.386" v="53"/>
          <ac:spMkLst>
            <pc:docMk/>
            <pc:sldMk cId="2199290875" sldId="446"/>
            <ac:spMk id="15" creationId="{2E92FA66-67D7-4CB4-94D3-E643A9AD4757}"/>
          </ac:spMkLst>
        </pc:spChg>
        <pc:spChg chg="add del">
          <ac:chgData name="Alper Öner (ETIYA)" userId="S::alper.oner@etiya.com::d8ee6dab-5ac3-45de-93da-5a1729ecc5ac" providerId="AD" clId="Web-{427A49D1-F4AC-880F-A53E-F795956400D4}" dt="2024-02-15T16:39:17.261" v="48"/>
          <ac:spMkLst>
            <pc:docMk/>
            <pc:sldMk cId="2199290875" sldId="446"/>
            <ac:spMk id="16" creationId="{6357EC4F-235E-4222-A36F-C7878ACE37F2}"/>
          </ac:spMkLst>
        </pc:spChg>
        <pc:spChg chg="add mod">
          <ac:chgData name="Alper Öner (ETIYA)" userId="S::alper.oner@etiya.com::d8ee6dab-5ac3-45de-93da-5a1729ecc5ac" providerId="AD" clId="Web-{427A49D1-F4AC-880F-A53E-F795956400D4}" dt="2024-02-15T16:40:20.482" v="66" actId="20577"/>
          <ac:spMkLst>
            <pc:docMk/>
            <pc:sldMk cId="2199290875" sldId="446"/>
            <ac:spMk id="17" creationId="{4D3BC154-33A8-3DCB-B242-01079EEE22D5}"/>
          </ac:spMkLst>
        </pc:spChg>
        <pc:picChg chg="del">
          <ac:chgData name="Alper Öner (ETIYA)" userId="S::alper.oner@etiya.com::d8ee6dab-5ac3-45de-93da-5a1729ecc5ac" providerId="AD" clId="Web-{427A49D1-F4AC-880F-A53E-F795956400D4}" dt="2024-02-15T16:39:00.135" v="45"/>
          <ac:picMkLst>
            <pc:docMk/>
            <pc:sldMk cId="2199290875" sldId="446"/>
            <ac:picMk id="3" creationId="{D23D52BF-AC05-BA2D-4895-715C52516BEA}"/>
          </ac:picMkLst>
        </pc:picChg>
        <pc:picChg chg="add mod ord">
          <ac:chgData name="Alper Öner (ETIYA)" userId="S::alper.oner@etiya.com::d8ee6dab-5ac3-45de-93da-5a1729ecc5ac" providerId="AD" clId="Web-{427A49D1-F4AC-880F-A53E-F795956400D4}" dt="2024-02-15T16:39:42.449" v="60" actId="1076"/>
          <ac:picMkLst>
            <pc:docMk/>
            <pc:sldMk cId="2199290875" sldId="446"/>
            <ac:picMk id="7" creationId="{89520640-F749-83AA-183E-BBDCF41C95CD}"/>
          </ac:picMkLst>
        </pc:picChg>
      </pc:sldChg>
      <pc:sldChg chg="addSp delSp modSp add del replId">
        <pc:chgData name="Alper Öner (ETIYA)" userId="S::alper.oner@etiya.com::d8ee6dab-5ac3-45de-93da-5a1729ecc5ac" providerId="AD" clId="Web-{427A49D1-F4AC-880F-A53E-F795956400D4}" dt="2024-02-15T16:44:03.396" v="108"/>
        <pc:sldMkLst>
          <pc:docMk/>
          <pc:sldMk cId="3361492265" sldId="447"/>
        </pc:sldMkLst>
        <pc:spChg chg="add mod">
          <ac:chgData name="Alper Öner (ETIYA)" userId="S::alper.oner@etiya.com::d8ee6dab-5ac3-45de-93da-5a1729ecc5ac" providerId="AD" clId="Web-{427A49D1-F4AC-880F-A53E-F795956400D4}" dt="2024-02-15T16:42:32.690" v="88" actId="20577"/>
          <ac:spMkLst>
            <pc:docMk/>
            <pc:sldMk cId="3361492265" sldId="447"/>
            <ac:spMk id="6" creationId="{5B30628D-5E42-E18C-AF42-C6AFFC9EEB14}"/>
          </ac:spMkLst>
        </pc:spChg>
        <pc:picChg chg="del">
          <ac:chgData name="Alper Öner (ETIYA)" userId="S::alper.oner@etiya.com::d8ee6dab-5ac3-45de-93da-5a1729ecc5ac" providerId="AD" clId="Web-{427A49D1-F4AC-880F-A53E-F795956400D4}" dt="2024-02-15T16:41:15.609" v="68"/>
          <ac:picMkLst>
            <pc:docMk/>
            <pc:sldMk cId="3361492265" sldId="447"/>
            <ac:picMk id="3" creationId="{D23D52BF-AC05-BA2D-4895-715C52516BEA}"/>
          </ac:picMkLst>
        </pc:picChg>
      </pc:sldChg>
      <pc:sldChg chg="addSp delSp modSp add del mod replId setBg">
        <pc:chgData name="Alper Öner (ETIYA)" userId="S::alper.oner@etiya.com::d8ee6dab-5ac3-45de-93da-5a1729ecc5ac" providerId="AD" clId="Web-{427A49D1-F4AC-880F-A53E-F795956400D4}" dt="2024-02-15T16:44:03.350" v="107"/>
        <pc:sldMkLst>
          <pc:docMk/>
          <pc:sldMk cId="2451467357" sldId="448"/>
        </pc:sldMkLst>
        <pc:spChg chg="mod">
          <ac:chgData name="Alper Öner (ETIYA)" userId="S::alper.oner@etiya.com::d8ee6dab-5ac3-45de-93da-5a1729ecc5ac" providerId="AD" clId="Web-{427A49D1-F4AC-880F-A53E-F795956400D4}" dt="2024-02-15T16:42:54.753" v="94"/>
          <ac:spMkLst>
            <pc:docMk/>
            <pc:sldMk cId="2451467357" sldId="448"/>
            <ac:spMk id="2" creationId="{BB2EF9BC-EDFE-7DB3-0BF4-FDC6F06BF4D2}"/>
          </ac:spMkLst>
        </pc:spChg>
        <pc:spChg chg="mod ord">
          <ac:chgData name="Alper Öner (ETIYA)" userId="S::alper.oner@etiya.com::d8ee6dab-5ac3-45de-93da-5a1729ecc5ac" providerId="AD" clId="Web-{427A49D1-F4AC-880F-A53E-F795956400D4}" dt="2024-02-15T16:42:54.753" v="94"/>
          <ac:spMkLst>
            <pc:docMk/>
            <pc:sldMk cId="2451467357" sldId="448"/>
            <ac:spMk id="5" creationId="{D8DE6C8F-3552-B6C7-9D35-396F12F790F7}"/>
          </ac:spMkLst>
        </pc:spChg>
        <pc:spChg chg="del mod">
          <ac:chgData name="Alper Öner (ETIYA)" userId="S::alper.oner@etiya.com::d8ee6dab-5ac3-45de-93da-5a1729ecc5ac" providerId="AD" clId="Web-{427A49D1-F4AC-880F-A53E-F795956400D4}" dt="2024-02-15T16:42:50.128" v="93"/>
          <ac:spMkLst>
            <pc:docMk/>
            <pc:sldMk cId="2451467357" sldId="448"/>
            <ac:spMk id="6" creationId="{5B30628D-5E42-E18C-AF42-C6AFFC9EEB14}"/>
          </ac:spMkLst>
        </pc:spChg>
        <pc:spChg chg="add mod">
          <ac:chgData name="Alper Öner (ETIYA)" userId="S::alper.oner@etiya.com::d8ee6dab-5ac3-45de-93da-5a1729ecc5ac" providerId="AD" clId="Web-{427A49D1-F4AC-880F-A53E-F795956400D4}" dt="2024-02-15T16:43:02.707" v="98" actId="20577"/>
          <ac:spMkLst>
            <pc:docMk/>
            <pc:sldMk cId="2451467357" sldId="448"/>
            <ac:spMk id="9" creationId="{D22BE8EE-AA0A-A601-89C6-3E6F59ECB3F9}"/>
          </ac:spMkLst>
        </pc:spChg>
        <pc:spChg chg="add">
          <ac:chgData name="Alper Öner (ETIYA)" userId="S::alper.oner@etiya.com::d8ee6dab-5ac3-45de-93da-5a1729ecc5ac" providerId="AD" clId="Web-{427A49D1-F4AC-880F-A53E-F795956400D4}" dt="2024-02-15T16:42:54.753" v="94"/>
          <ac:spMkLst>
            <pc:docMk/>
            <pc:sldMk cId="2451467357" sldId="448"/>
            <ac:spMk id="12" creationId="{32AEEBC8-9D30-42EF-95F2-386C2653FBF0}"/>
          </ac:spMkLst>
        </pc:spChg>
        <pc:spChg chg="add">
          <ac:chgData name="Alper Öner (ETIYA)" userId="S::alper.oner@etiya.com::d8ee6dab-5ac3-45de-93da-5a1729ecc5ac" providerId="AD" clId="Web-{427A49D1-F4AC-880F-A53E-F795956400D4}" dt="2024-02-15T16:42:54.753" v="94"/>
          <ac:spMkLst>
            <pc:docMk/>
            <pc:sldMk cId="2451467357" sldId="448"/>
            <ac:spMk id="14" creationId="{2E92FA66-67D7-4CB4-94D3-E643A9AD4757}"/>
          </ac:spMkLst>
        </pc:spChg>
        <pc:picChg chg="add mod ord">
          <ac:chgData name="Alper Öner (ETIYA)" userId="S::alper.oner@etiya.com::d8ee6dab-5ac3-45de-93da-5a1729ecc5ac" providerId="AD" clId="Web-{427A49D1-F4AC-880F-A53E-F795956400D4}" dt="2024-02-15T16:42:54.753" v="94"/>
          <ac:picMkLst>
            <pc:docMk/>
            <pc:sldMk cId="2451467357" sldId="448"/>
            <ac:picMk id="3" creationId="{57C3277E-A0F4-FDC1-6C5C-47D7E62B2171}"/>
          </ac:picMkLst>
        </pc:picChg>
      </pc:sldChg>
      <pc:sldChg chg="add replId">
        <pc:chgData name="Alper Öner (ETIYA)" userId="S::alper.oner@etiya.com::d8ee6dab-5ac3-45de-93da-5a1729ecc5ac" providerId="AD" clId="Web-{427A49D1-F4AC-880F-A53E-F795956400D4}" dt="2024-02-15T16:47:09.435" v="113"/>
        <pc:sldMkLst>
          <pc:docMk/>
          <pc:sldMk cId="1630687371" sldId="449"/>
        </pc:sldMkLst>
      </pc:sldChg>
      <pc:sldChg chg="addSp delSp modSp add mod replId setBg">
        <pc:chgData name="Alper Öner (ETIYA)" userId="S::alper.oner@etiya.com::d8ee6dab-5ac3-45de-93da-5a1729ecc5ac" providerId="AD" clId="Web-{427A49D1-F4AC-880F-A53E-F795956400D4}" dt="2024-02-15T16:51:00.662" v="164" actId="20577"/>
        <pc:sldMkLst>
          <pc:docMk/>
          <pc:sldMk cId="890141340" sldId="450"/>
        </pc:sldMkLst>
        <pc:spChg chg="mod">
          <ac:chgData name="Alper Öner (ETIYA)" userId="S::alper.oner@etiya.com::d8ee6dab-5ac3-45de-93da-5a1729ecc5ac" providerId="AD" clId="Web-{427A49D1-F4AC-880F-A53E-F795956400D4}" dt="2024-02-15T16:49:56.691" v="136"/>
          <ac:spMkLst>
            <pc:docMk/>
            <pc:sldMk cId="890141340" sldId="450"/>
            <ac:spMk id="2" creationId="{BB2EF9BC-EDFE-7DB3-0BF4-FDC6F06BF4D2}"/>
          </ac:spMkLst>
        </pc:spChg>
        <pc:spChg chg="mod">
          <ac:chgData name="Alper Öner (ETIYA)" userId="S::alper.oner@etiya.com::d8ee6dab-5ac3-45de-93da-5a1729ecc5ac" providerId="AD" clId="Web-{427A49D1-F4AC-880F-A53E-F795956400D4}" dt="2024-02-15T16:49:56.691" v="136"/>
          <ac:spMkLst>
            <pc:docMk/>
            <pc:sldMk cId="890141340" sldId="450"/>
            <ac:spMk id="3" creationId="{2E2A078B-0B25-F766-642E-9D947C9B2601}"/>
          </ac:spMkLst>
        </pc:spChg>
        <pc:spChg chg="mod ord">
          <ac:chgData name="Alper Öner (ETIYA)" userId="S::alper.oner@etiya.com::d8ee6dab-5ac3-45de-93da-5a1729ecc5ac" providerId="AD" clId="Web-{427A49D1-F4AC-880F-A53E-F795956400D4}" dt="2024-02-15T16:49:56.691" v="136"/>
          <ac:spMkLst>
            <pc:docMk/>
            <pc:sldMk cId="890141340" sldId="450"/>
            <ac:spMk id="5" creationId="{D8DE6C8F-3552-B6C7-9D35-396F12F790F7}"/>
          </ac:spMkLst>
        </pc:spChg>
        <pc:spChg chg="add mod">
          <ac:chgData name="Alper Öner (ETIYA)" userId="S::alper.oner@etiya.com::d8ee6dab-5ac3-45de-93da-5a1729ecc5ac" providerId="AD" clId="Web-{427A49D1-F4AC-880F-A53E-F795956400D4}" dt="2024-02-15T16:51:00.662" v="164" actId="20577"/>
          <ac:spMkLst>
            <pc:docMk/>
            <pc:sldMk cId="890141340" sldId="450"/>
            <ac:spMk id="6" creationId="{EBEFF3C1-28A8-B663-676D-0383D789E4CF}"/>
          </ac:spMkLst>
        </pc:spChg>
        <pc:spChg chg="add">
          <ac:chgData name="Alper Öner (ETIYA)" userId="S::alper.oner@etiya.com::d8ee6dab-5ac3-45de-93da-5a1729ecc5ac" providerId="AD" clId="Web-{427A49D1-F4AC-880F-A53E-F795956400D4}" dt="2024-02-15T16:49:56.691" v="136"/>
          <ac:spMkLst>
            <pc:docMk/>
            <pc:sldMk cId="890141340" sldId="450"/>
            <ac:spMk id="7" creationId="{743AA782-23D1-4521-8CAD-47662984AA08}"/>
          </ac:spMkLst>
        </pc:spChg>
        <pc:spChg chg="add">
          <ac:chgData name="Alper Öner (ETIYA)" userId="S::alper.oner@etiya.com::d8ee6dab-5ac3-45de-93da-5a1729ecc5ac" providerId="AD" clId="Web-{427A49D1-F4AC-880F-A53E-F795956400D4}" dt="2024-02-15T16:49:56.691" v="136"/>
          <ac:spMkLst>
            <pc:docMk/>
            <pc:sldMk cId="890141340" sldId="450"/>
            <ac:spMk id="8" creationId="{650D18FE-0824-4A46-B22C-A86B52E5780A}"/>
          </ac:spMkLst>
        </pc:spChg>
        <pc:spChg chg="add del">
          <ac:chgData name="Alper Öner (ETIYA)" userId="S::alper.oner@etiya.com::d8ee6dab-5ac3-45de-93da-5a1729ecc5ac" providerId="AD" clId="Web-{427A49D1-F4AC-880F-A53E-F795956400D4}" dt="2024-02-15T16:49:56.676" v="135"/>
          <ac:spMkLst>
            <pc:docMk/>
            <pc:sldMk cId="890141340" sldId="450"/>
            <ac:spMk id="10" creationId="{743AA782-23D1-4521-8CAD-47662984AA08}"/>
          </ac:spMkLst>
        </pc:spChg>
        <pc:spChg chg="add del">
          <ac:chgData name="Alper Öner (ETIYA)" userId="S::alper.oner@etiya.com::d8ee6dab-5ac3-45de-93da-5a1729ecc5ac" providerId="AD" clId="Web-{427A49D1-F4AC-880F-A53E-F795956400D4}" dt="2024-02-15T16:49:56.676" v="135"/>
          <ac:spMkLst>
            <pc:docMk/>
            <pc:sldMk cId="890141340" sldId="450"/>
            <ac:spMk id="12" creationId="{71877DBC-BB60-40F0-AC93-2ACDBAAE60CE}"/>
          </ac:spMkLst>
        </pc:spChg>
        <pc:picChg chg="add mod">
          <ac:chgData name="Alper Öner (ETIYA)" userId="S::alper.oner@etiya.com::d8ee6dab-5ac3-45de-93da-5a1729ecc5ac" providerId="AD" clId="Web-{427A49D1-F4AC-880F-A53E-F795956400D4}" dt="2024-02-15T16:49:56.691" v="136"/>
          <ac:picMkLst>
            <pc:docMk/>
            <pc:sldMk cId="890141340" sldId="450"/>
            <ac:picMk id="4" creationId="{60978ED2-CDB0-9387-128A-1FE1B9003BD5}"/>
          </ac:picMkLst>
        </pc:picChg>
      </pc:sldChg>
      <pc:sldChg chg="addSp delSp modSp add replId">
        <pc:chgData name="Alper Öner (ETIYA)" userId="S::alper.oner@etiya.com::d8ee6dab-5ac3-45de-93da-5a1729ecc5ac" providerId="AD" clId="Web-{427A49D1-F4AC-880F-A53E-F795956400D4}" dt="2024-02-15T16:53:57.466" v="206" actId="1076"/>
        <pc:sldMkLst>
          <pc:docMk/>
          <pc:sldMk cId="1232080927" sldId="451"/>
        </pc:sldMkLst>
        <pc:spChg chg="mod">
          <ac:chgData name="Alper Öner (ETIYA)" userId="S::alper.oner@etiya.com::d8ee6dab-5ac3-45de-93da-5a1729ecc5ac" providerId="AD" clId="Web-{427A49D1-F4AC-880F-A53E-F795956400D4}" dt="2024-02-15T16:53:12.386" v="184" actId="20577"/>
          <ac:spMkLst>
            <pc:docMk/>
            <pc:sldMk cId="1232080927" sldId="451"/>
            <ac:spMk id="2" creationId="{BB2EF9BC-EDFE-7DB3-0BF4-FDC6F06BF4D2}"/>
          </ac:spMkLst>
        </pc:spChg>
        <pc:spChg chg="mod">
          <ac:chgData name="Alper Öner (ETIYA)" userId="S::alper.oner@etiya.com::d8ee6dab-5ac3-45de-93da-5a1729ecc5ac" providerId="AD" clId="Web-{427A49D1-F4AC-880F-A53E-F795956400D4}" dt="2024-02-15T16:53:52.606" v="203" actId="20577"/>
          <ac:spMkLst>
            <pc:docMk/>
            <pc:sldMk cId="1232080927" sldId="451"/>
            <ac:spMk id="6" creationId="{EBEFF3C1-28A8-B663-676D-0383D789E4CF}"/>
          </ac:spMkLst>
        </pc:spChg>
        <pc:picChg chg="del">
          <ac:chgData name="Alper Öner (ETIYA)" userId="S::alper.oner@etiya.com::d8ee6dab-5ac3-45de-93da-5a1729ecc5ac" providerId="AD" clId="Web-{427A49D1-F4AC-880F-A53E-F795956400D4}" dt="2024-02-15T16:53:22.480" v="188"/>
          <ac:picMkLst>
            <pc:docMk/>
            <pc:sldMk cId="1232080927" sldId="451"/>
            <ac:picMk id="4" creationId="{60978ED2-CDB0-9387-128A-1FE1B9003BD5}"/>
          </ac:picMkLst>
        </pc:picChg>
        <pc:picChg chg="add mod">
          <ac:chgData name="Alper Öner (ETIYA)" userId="S::alper.oner@etiya.com::d8ee6dab-5ac3-45de-93da-5a1729ecc5ac" providerId="AD" clId="Web-{427A49D1-F4AC-880F-A53E-F795956400D4}" dt="2024-02-15T16:53:57.466" v="206" actId="1076"/>
          <ac:picMkLst>
            <pc:docMk/>
            <pc:sldMk cId="1232080927" sldId="451"/>
            <ac:picMk id="9" creationId="{57E4EE79-038E-448F-3793-D6D8F2F6520A}"/>
          </ac:picMkLst>
        </pc:picChg>
      </pc:sldChg>
      <pc:sldChg chg="add del replId">
        <pc:chgData name="Alper Öner (ETIYA)" userId="S::alper.oner@etiya.com::d8ee6dab-5ac3-45de-93da-5a1729ecc5ac" providerId="AD" clId="Web-{427A49D1-F4AC-880F-A53E-F795956400D4}" dt="2024-02-15T16:49:36.503" v="132"/>
        <pc:sldMkLst>
          <pc:docMk/>
          <pc:sldMk cId="3171691418" sldId="451"/>
        </pc:sldMkLst>
      </pc:sldChg>
      <pc:sldChg chg="addSp delSp modSp add mod ord replId setBg">
        <pc:chgData name="Alper Öner (ETIYA)" userId="S::alper.oner@etiya.com::d8ee6dab-5ac3-45de-93da-5a1729ecc5ac" providerId="AD" clId="Web-{427A49D1-F4AC-880F-A53E-F795956400D4}" dt="2024-02-15T16:57:08.958" v="225" actId="1076"/>
        <pc:sldMkLst>
          <pc:docMk/>
          <pc:sldMk cId="1024623028" sldId="452"/>
        </pc:sldMkLst>
        <pc:spChg chg="mod">
          <ac:chgData name="Alper Öner (ETIYA)" userId="S::alper.oner@etiya.com::d8ee6dab-5ac3-45de-93da-5a1729ecc5ac" providerId="AD" clId="Web-{427A49D1-F4AC-880F-A53E-F795956400D4}" dt="2024-02-15T16:56:30.019" v="215"/>
          <ac:spMkLst>
            <pc:docMk/>
            <pc:sldMk cId="1024623028" sldId="452"/>
            <ac:spMk id="2" creationId="{BB2EF9BC-EDFE-7DB3-0BF4-FDC6F06BF4D2}"/>
          </ac:spMkLst>
        </pc:spChg>
        <pc:spChg chg="del mod">
          <ac:chgData name="Alper Öner (ETIYA)" userId="S::alper.oner@etiya.com::d8ee6dab-5ac3-45de-93da-5a1729ecc5ac" providerId="AD" clId="Web-{427A49D1-F4AC-880F-A53E-F795956400D4}" dt="2024-02-15T16:56:22.878" v="214"/>
          <ac:spMkLst>
            <pc:docMk/>
            <pc:sldMk cId="1024623028" sldId="452"/>
            <ac:spMk id="4" creationId="{9F3BBE5A-FB5D-BCAA-6F66-8296490F6FE1}"/>
          </ac:spMkLst>
        </pc:spChg>
        <pc:spChg chg="mod ord">
          <ac:chgData name="Alper Öner (ETIYA)" userId="S::alper.oner@etiya.com::d8ee6dab-5ac3-45de-93da-5a1729ecc5ac" providerId="AD" clId="Web-{427A49D1-F4AC-880F-A53E-F795956400D4}" dt="2024-02-15T16:56:30.019" v="215"/>
          <ac:spMkLst>
            <pc:docMk/>
            <pc:sldMk cId="1024623028" sldId="452"/>
            <ac:spMk id="5" creationId="{D8DE6C8F-3552-B6C7-9D35-396F12F790F7}"/>
          </ac:spMkLst>
        </pc:spChg>
        <pc:spChg chg="add mod">
          <ac:chgData name="Alper Öner (ETIYA)" userId="S::alper.oner@etiya.com::d8ee6dab-5ac3-45de-93da-5a1729ecc5ac" providerId="AD" clId="Web-{427A49D1-F4AC-880F-A53E-F795956400D4}" dt="2024-02-15T16:57:06.036" v="223" actId="14100"/>
          <ac:spMkLst>
            <pc:docMk/>
            <pc:sldMk cId="1024623028" sldId="452"/>
            <ac:spMk id="9" creationId="{7D334322-E065-B380-F859-EC24EF4C9034}"/>
          </ac:spMkLst>
        </pc:spChg>
        <pc:spChg chg="add">
          <ac:chgData name="Alper Öner (ETIYA)" userId="S::alper.oner@etiya.com::d8ee6dab-5ac3-45de-93da-5a1729ecc5ac" providerId="AD" clId="Web-{427A49D1-F4AC-880F-A53E-F795956400D4}" dt="2024-02-15T16:56:30.019" v="215"/>
          <ac:spMkLst>
            <pc:docMk/>
            <pc:sldMk cId="1024623028" sldId="452"/>
            <ac:spMk id="12" creationId="{2B97F24A-32CE-4C1C-A50D-3016B394DCFB}"/>
          </ac:spMkLst>
        </pc:spChg>
        <pc:spChg chg="add">
          <ac:chgData name="Alper Öner (ETIYA)" userId="S::alper.oner@etiya.com::d8ee6dab-5ac3-45de-93da-5a1729ecc5ac" providerId="AD" clId="Web-{427A49D1-F4AC-880F-A53E-F795956400D4}" dt="2024-02-15T16:56:30.019" v="215"/>
          <ac:spMkLst>
            <pc:docMk/>
            <pc:sldMk cId="1024623028" sldId="452"/>
            <ac:spMk id="14" creationId="{CD8B4F24-440B-49E9-B85D-733523DC064B}"/>
          </ac:spMkLst>
        </pc:spChg>
        <pc:picChg chg="add mod ord">
          <ac:chgData name="Alper Öner (ETIYA)" userId="S::alper.oner@etiya.com::d8ee6dab-5ac3-45de-93da-5a1729ecc5ac" providerId="AD" clId="Web-{427A49D1-F4AC-880F-A53E-F795956400D4}" dt="2024-02-15T16:57:08.958" v="225" actId="1076"/>
          <ac:picMkLst>
            <pc:docMk/>
            <pc:sldMk cId="1024623028" sldId="452"/>
            <ac:picMk id="3" creationId="{968EFA96-7886-A5AC-4481-25D51503295E}"/>
          </ac:picMkLst>
        </pc:picChg>
      </pc:sldChg>
      <pc:sldChg chg="add replId">
        <pc:chgData name="Alper Öner (ETIYA)" userId="S::alper.oner@etiya.com::d8ee6dab-5ac3-45de-93da-5a1729ecc5ac" providerId="AD" clId="Web-{427A49D1-F4AC-880F-A53E-F795956400D4}" dt="2024-02-15T17:00:58.326" v="226"/>
        <pc:sldMkLst>
          <pc:docMk/>
          <pc:sldMk cId="3793941075" sldId="453"/>
        </pc:sldMkLst>
      </pc:sldChg>
      <pc:sldChg chg="addSp modSp add mod replId setBg">
        <pc:chgData name="Alper Öner (ETIYA)" userId="S::alper.oner@etiya.com::d8ee6dab-5ac3-45de-93da-5a1729ecc5ac" providerId="AD" clId="Web-{427A49D1-F4AC-880F-A53E-F795956400D4}" dt="2024-02-15T17:02:28.329" v="251" actId="1076"/>
        <pc:sldMkLst>
          <pc:docMk/>
          <pc:sldMk cId="368330726" sldId="454"/>
        </pc:sldMkLst>
        <pc:spChg chg="mod">
          <ac:chgData name="Alper Öner (ETIYA)" userId="S::alper.oner@etiya.com::d8ee6dab-5ac3-45de-93da-5a1729ecc5ac" providerId="AD" clId="Web-{427A49D1-F4AC-880F-A53E-F795956400D4}" dt="2024-02-15T17:02:08.532" v="244"/>
          <ac:spMkLst>
            <pc:docMk/>
            <pc:sldMk cId="368330726" sldId="454"/>
            <ac:spMk id="2" creationId="{BB2EF9BC-EDFE-7DB3-0BF4-FDC6F06BF4D2}"/>
          </ac:spMkLst>
        </pc:spChg>
        <pc:spChg chg="mod">
          <ac:chgData name="Alper Öner (ETIYA)" userId="S::alper.oner@etiya.com::d8ee6dab-5ac3-45de-93da-5a1729ecc5ac" providerId="AD" clId="Web-{427A49D1-F4AC-880F-A53E-F795956400D4}" dt="2024-02-15T17:02:08.532" v="244"/>
          <ac:spMkLst>
            <pc:docMk/>
            <pc:sldMk cId="368330726" sldId="454"/>
            <ac:spMk id="4" creationId="{9F3BBE5A-FB5D-BCAA-6F66-8296490F6FE1}"/>
          </ac:spMkLst>
        </pc:spChg>
        <pc:spChg chg="mod ord">
          <ac:chgData name="Alper Öner (ETIYA)" userId="S::alper.oner@etiya.com::d8ee6dab-5ac3-45de-93da-5a1729ecc5ac" providerId="AD" clId="Web-{427A49D1-F4AC-880F-A53E-F795956400D4}" dt="2024-02-15T17:02:08.532" v="244"/>
          <ac:spMkLst>
            <pc:docMk/>
            <pc:sldMk cId="368330726" sldId="454"/>
            <ac:spMk id="5" creationId="{D8DE6C8F-3552-B6C7-9D35-396F12F790F7}"/>
          </ac:spMkLst>
        </pc:spChg>
        <pc:spChg chg="add">
          <ac:chgData name="Alper Öner (ETIYA)" userId="S::alper.oner@etiya.com::d8ee6dab-5ac3-45de-93da-5a1729ecc5ac" providerId="AD" clId="Web-{427A49D1-F4AC-880F-A53E-F795956400D4}" dt="2024-02-15T17:02:08.532" v="244"/>
          <ac:spMkLst>
            <pc:docMk/>
            <pc:sldMk cId="368330726" sldId="454"/>
            <ac:spMk id="11" creationId="{69D47016-023F-44BD-981C-50E7A10A6609}"/>
          </ac:spMkLst>
        </pc:spChg>
        <pc:spChg chg="add">
          <ac:chgData name="Alper Öner (ETIYA)" userId="S::alper.oner@etiya.com::d8ee6dab-5ac3-45de-93da-5a1729ecc5ac" providerId="AD" clId="Web-{427A49D1-F4AC-880F-A53E-F795956400D4}" dt="2024-02-15T17:02:08.532" v="244"/>
          <ac:spMkLst>
            <pc:docMk/>
            <pc:sldMk cId="368330726" sldId="454"/>
            <ac:spMk id="13" creationId="{6D8B37B0-0682-433E-BC8D-498C04ABD9A7}"/>
          </ac:spMkLst>
        </pc:spChg>
        <pc:picChg chg="add mod ord">
          <ac:chgData name="Alper Öner (ETIYA)" userId="S::alper.oner@etiya.com::d8ee6dab-5ac3-45de-93da-5a1729ecc5ac" providerId="AD" clId="Web-{427A49D1-F4AC-880F-A53E-F795956400D4}" dt="2024-02-15T17:02:20.970" v="249" actId="14100"/>
          <ac:picMkLst>
            <pc:docMk/>
            <pc:sldMk cId="368330726" sldId="454"/>
            <ac:picMk id="3" creationId="{31BF04F1-B780-0D2C-0335-F8431AC2AEEF}"/>
          </ac:picMkLst>
        </pc:picChg>
        <pc:picChg chg="add mod">
          <ac:chgData name="Alper Öner (ETIYA)" userId="S::alper.oner@etiya.com::d8ee6dab-5ac3-45de-93da-5a1729ecc5ac" providerId="AD" clId="Web-{427A49D1-F4AC-880F-A53E-F795956400D4}" dt="2024-02-15T17:02:28.329" v="251" actId="1076"/>
          <ac:picMkLst>
            <pc:docMk/>
            <pc:sldMk cId="368330726" sldId="454"/>
            <ac:picMk id="6" creationId="{5652F90C-23FB-2052-6C22-E77A23733F57}"/>
          </ac:picMkLst>
        </pc:picChg>
      </pc:sldChg>
      <pc:sldChg chg="modSp add ord replId">
        <pc:chgData name="Alper Öner (ETIYA)" userId="S::alper.oner@etiya.com::d8ee6dab-5ac3-45de-93da-5a1729ecc5ac" providerId="AD" clId="Web-{427A49D1-F4AC-880F-A53E-F795956400D4}" dt="2024-02-15T17:24:26.066" v="266" actId="20577"/>
        <pc:sldMkLst>
          <pc:docMk/>
          <pc:sldMk cId="3686015777" sldId="455"/>
        </pc:sldMkLst>
        <pc:spChg chg="mod">
          <ac:chgData name="Alper Öner (ETIYA)" userId="S::alper.oner@etiya.com::d8ee6dab-5ac3-45de-93da-5a1729ecc5ac" providerId="AD" clId="Web-{427A49D1-F4AC-880F-A53E-F795956400D4}" dt="2024-02-15T17:24:02.112" v="256" actId="20577"/>
          <ac:spMkLst>
            <pc:docMk/>
            <pc:sldMk cId="3686015777" sldId="455"/>
            <ac:spMk id="2" creationId="{BB2EF9BC-EDFE-7DB3-0BF4-FDC6F06BF4D2}"/>
          </ac:spMkLst>
        </pc:spChg>
        <pc:spChg chg="mod">
          <ac:chgData name="Alper Öner (ETIYA)" userId="S::alper.oner@etiya.com::d8ee6dab-5ac3-45de-93da-5a1729ecc5ac" providerId="AD" clId="Web-{427A49D1-F4AC-880F-A53E-F795956400D4}" dt="2024-02-15T17:24:26.066" v="266" actId="20577"/>
          <ac:spMkLst>
            <pc:docMk/>
            <pc:sldMk cId="3686015777" sldId="455"/>
            <ac:spMk id="4" creationId="{9F3BBE5A-FB5D-BCAA-6F66-8296490F6FE1}"/>
          </ac:spMkLst>
        </pc:spChg>
      </pc:sldChg>
      <pc:sldChg chg="addSp modSp add mod replId setBg">
        <pc:chgData name="Alper Öner (ETIYA)" userId="S::alper.oner@etiya.com::d8ee6dab-5ac3-45de-93da-5a1729ecc5ac" providerId="AD" clId="Web-{427A49D1-F4AC-880F-A53E-F795956400D4}" dt="2024-02-15T17:26:24.540" v="287" actId="1076"/>
        <pc:sldMkLst>
          <pc:docMk/>
          <pc:sldMk cId="1849001874" sldId="456"/>
        </pc:sldMkLst>
        <pc:spChg chg="mod">
          <ac:chgData name="Alper Öner (ETIYA)" userId="S::alper.oner@etiya.com::d8ee6dab-5ac3-45de-93da-5a1729ecc5ac" providerId="AD" clId="Web-{427A49D1-F4AC-880F-A53E-F795956400D4}" dt="2024-02-15T17:25:26.960" v="273"/>
          <ac:spMkLst>
            <pc:docMk/>
            <pc:sldMk cId="1849001874" sldId="456"/>
            <ac:spMk id="2" creationId="{BB2EF9BC-EDFE-7DB3-0BF4-FDC6F06BF4D2}"/>
          </ac:spMkLst>
        </pc:spChg>
        <pc:spChg chg="mod">
          <ac:chgData name="Alper Öner (ETIYA)" userId="S::alper.oner@etiya.com::d8ee6dab-5ac3-45de-93da-5a1729ecc5ac" providerId="AD" clId="Web-{427A49D1-F4AC-880F-A53E-F795956400D4}" dt="2024-02-15T17:25:26.960" v="273"/>
          <ac:spMkLst>
            <pc:docMk/>
            <pc:sldMk cId="1849001874" sldId="456"/>
            <ac:spMk id="4" creationId="{9F3BBE5A-FB5D-BCAA-6F66-8296490F6FE1}"/>
          </ac:spMkLst>
        </pc:spChg>
        <pc:spChg chg="mod ord">
          <ac:chgData name="Alper Öner (ETIYA)" userId="S::alper.oner@etiya.com::d8ee6dab-5ac3-45de-93da-5a1729ecc5ac" providerId="AD" clId="Web-{427A49D1-F4AC-880F-A53E-F795956400D4}" dt="2024-02-15T17:25:26.960" v="273"/>
          <ac:spMkLst>
            <pc:docMk/>
            <pc:sldMk cId="1849001874" sldId="456"/>
            <ac:spMk id="5" creationId="{D8DE6C8F-3552-B6C7-9D35-396F12F790F7}"/>
          </ac:spMkLst>
        </pc:spChg>
        <pc:spChg chg="add mod">
          <ac:chgData name="Alper Öner (ETIYA)" userId="S::alper.oner@etiya.com::d8ee6dab-5ac3-45de-93da-5a1729ecc5ac" providerId="AD" clId="Web-{427A49D1-F4AC-880F-A53E-F795956400D4}" dt="2024-02-15T17:26:09.102" v="282" actId="20577"/>
          <ac:spMkLst>
            <pc:docMk/>
            <pc:sldMk cId="1849001874" sldId="456"/>
            <ac:spMk id="6" creationId="{65EC1550-55D9-EC58-D2A4-F77AAB581776}"/>
          </ac:spMkLst>
        </pc:spChg>
        <pc:spChg chg="add mod">
          <ac:chgData name="Alper Öner (ETIYA)" userId="S::alper.oner@etiya.com::d8ee6dab-5ac3-45de-93da-5a1729ecc5ac" providerId="AD" clId="Web-{427A49D1-F4AC-880F-A53E-F795956400D4}" dt="2024-02-15T17:26:20.056" v="286" actId="14100"/>
          <ac:spMkLst>
            <pc:docMk/>
            <pc:sldMk cId="1849001874" sldId="456"/>
            <ac:spMk id="7" creationId="{6727AC5B-E914-100F-282A-53A8C6C7F511}"/>
          </ac:spMkLst>
        </pc:spChg>
        <pc:spChg chg="add">
          <ac:chgData name="Alper Öner (ETIYA)" userId="S::alper.oner@etiya.com::d8ee6dab-5ac3-45de-93da-5a1729ecc5ac" providerId="AD" clId="Web-{427A49D1-F4AC-880F-A53E-F795956400D4}" dt="2024-02-15T17:25:26.960" v="273"/>
          <ac:spMkLst>
            <pc:docMk/>
            <pc:sldMk cId="1849001874" sldId="456"/>
            <ac:spMk id="10" creationId="{32AEEBC8-9D30-42EF-95F2-386C2653FBF0}"/>
          </ac:spMkLst>
        </pc:spChg>
        <pc:spChg chg="add">
          <ac:chgData name="Alper Öner (ETIYA)" userId="S::alper.oner@etiya.com::d8ee6dab-5ac3-45de-93da-5a1729ecc5ac" providerId="AD" clId="Web-{427A49D1-F4AC-880F-A53E-F795956400D4}" dt="2024-02-15T17:25:26.960" v="273"/>
          <ac:spMkLst>
            <pc:docMk/>
            <pc:sldMk cId="1849001874" sldId="456"/>
            <ac:spMk id="12" creationId="{2E92FA66-67D7-4CB4-94D3-E643A9AD4757}"/>
          </ac:spMkLst>
        </pc:spChg>
        <pc:picChg chg="add mod">
          <ac:chgData name="Alper Öner (ETIYA)" userId="S::alper.oner@etiya.com::d8ee6dab-5ac3-45de-93da-5a1729ecc5ac" providerId="AD" clId="Web-{427A49D1-F4AC-880F-A53E-F795956400D4}" dt="2024-02-15T17:26:24.540" v="287" actId="1076"/>
          <ac:picMkLst>
            <pc:docMk/>
            <pc:sldMk cId="1849001874" sldId="456"/>
            <ac:picMk id="3" creationId="{9D88A31F-A71E-2FDC-3897-60F5BAA53670}"/>
          </ac:picMkLst>
        </pc:picChg>
      </pc:sldChg>
      <pc:sldChg chg="addSp modSp add mod ord replId setBg">
        <pc:chgData name="Alper Öner (ETIYA)" userId="S::alper.oner@etiya.com::d8ee6dab-5ac3-45de-93da-5a1729ecc5ac" providerId="AD" clId="Web-{427A49D1-F4AC-880F-A53E-F795956400D4}" dt="2024-02-15T20:04:10.196" v="305" actId="1076"/>
        <pc:sldMkLst>
          <pc:docMk/>
          <pc:sldMk cId="3678542224" sldId="457"/>
        </pc:sldMkLst>
        <pc:spChg chg="mod">
          <ac:chgData name="Alper Öner (ETIYA)" userId="S::alper.oner@etiya.com::d8ee6dab-5ac3-45de-93da-5a1729ecc5ac" providerId="AD" clId="Web-{427A49D1-F4AC-880F-A53E-F795956400D4}" dt="2024-02-15T20:03:32.977" v="296"/>
          <ac:spMkLst>
            <pc:docMk/>
            <pc:sldMk cId="3678542224" sldId="457"/>
            <ac:spMk id="2" creationId="{BB2EF9BC-EDFE-7DB3-0BF4-FDC6F06BF4D2}"/>
          </ac:spMkLst>
        </pc:spChg>
        <pc:spChg chg="mod">
          <ac:chgData name="Alper Öner (ETIYA)" userId="S::alper.oner@etiya.com::d8ee6dab-5ac3-45de-93da-5a1729ecc5ac" providerId="AD" clId="Web-{427A49D1-F4AC-880F-A53E-F795956400D4}" dt="2024-02-15T20:03:32.977" v="296"/>
          <ac:spMkLst>
            <pc:docMk/>
            <pc:sldMk cId="3678542224" sldId="457"/>
            <ac:spMk id="4" creationId="{9F3BBE5A-FB5D-BCAA-6F66-8296490F6FE1}"/>
          </ac:spMkLst>
        </pc:spChg>
        <pc:spChg chg="mod ord">
          <ac:chgData name="Alper Öner (ETIYA)" userId="S::alper.oner@etiya.com::d8ee6dab-5ac3-45de-93da-5a1729ecc5ac" providerId="AD" clId="Web-{427A49D1-F4AC-880F-A53E-F795956400D4}" dt="2024-02-15T20:03:32.977" v="296"/>
          <ac:spMkLst>
            <pc:docMk/>
            <pc:sldMk cId="3678542224" sldId="457"/>
            <ac:spMk id="5" creationId="{D8DE6C8F-3552-B6C7-9D35-396F12F790F7}"/>
          </ac:spMkLst>
        </pc:spChg>
        <pc:spChg chg="add mod">
          <ac:chgData name="Alper Öner (ETIYA)" userId="S::alper.oner@etiya.com::d8ee6dab-5ac3-45de-93da-5a1729ecc5ac" providerId="AD" clId="Web-{427A49D1-F4AC-880F-A53E-F795956400D4}" dt="2024-02-15T20:04:09.915" v="304" actId="20577"/>
          <ac:spMkLst>
            <pc:docMk/>
            <pc:sldMk cId="3678542224" sldId="457"/>
            <ac:spMk id="6" creationId="{3CBB0A38-E9E5-E409-D2CF-57AE8AE9505D}"/>
          </ac:spMkLst>
        </pc:spChg>
        <pc:spChg chg="add">
          <ac:chgData name="Alper Öner (ETIYA)" userId="S::alper.oner@etiya.com::d8ee6dab-5ac3-45de-93da-5a1729ecc5ac" providerId="AD" clId="Web-{427A49D1-F4AC-880F-A53E-F795956400D4}" dt="2024-02-15T20:03:32.977" v="296"/>
          <ac:spMkLst>
            <pc:docMk/>
            <pc:sldMk cId="3678542224" sldId="457"/>
            <ac:spMk id="10" creationId="{743AA782-23D1-4521-8CAD-47662984AA08}"/>
          </ac:spMkLst>
        </pc:spChg>
        <pc:spChg chg="add">
          <ac:chgData name="Alper Öner (ETIYA)" userId="S::alper.oner@etiya.com::d8ee6dab-5ac3-45de-93da-5a1729ecc5ac" providerId="AD" clId="Web-{427A49D1-F4AC-880F-A53E-F795956400D4}" dt="2024-02-15T20:03:32.977" v="296"/>
          <ac:spMkLst>
            <pc:docMk/>
            <pc:sldMk cId="3678542224" sldId="457"/>
            <ac:spMk id="12" creationId="{71877DBC-BB60-40F0-AC93-2ACDBAAE60CE}"/>
          </ac:spMkLst>
        </pc:spChg>
        <pc:picChg chg="add mod">
          <ac:chgData name="Alper Öner (ETIYA)" userId="S::alper.oner@etiya.com::d8ee6dab-5ac3-45de-93da-5a1729ecc5ac" providerId="AD" clId="Web-{427A49D1-F4AC-880F-A53E-F795956400D4}" dt="2024-02-15T20:04:10.196" v="305" actId="1076"/>
          <ac:picMkLst>
            <pc:docMk/>
            <pc:sldMk cId="3678542224" sldId="457"/>
            <ac:picMk id="3" creationId="{A4309DE5-A8E2-1B2D-38D8-AFCB38ECB1FD}"/>
          </ac:picMkLst>
        </pc:picChg>
      </pc:sldChg>
      <pc:sldChg chg="addSp delSp modSp add replId">
        <pc:chgData name="Alper Öner (ETIYA)" userId="S::alper.oner@etiya.com::d8ee6dab-5ac3-45de-93da-5a1729ecc5ac" providerId="AD" clId="Web-{427A49D1-F4AC-880F-A53E-F795956400D4}" dt="2024-02-15T20:05:49.324" v="326" actId="14100"/>
        <pc:sldMkLst>
          <pc:docMk/>
          <pc:sldMk cId="891567541" sldId="458"/>
        </pc:sldMkLst>
        <pc:spChg chg="mod">
          <ac:chgData name="Alper Öner (ETIYA)" userId="S::alper.oner@etiya.com::d8ee6dab-5ac3-45de-93da-5a1729ecc5ac" providerId="AD" clId="Web-{427A49D1-F4AC-880F-A53E-F795956400D4}" dt="2024-02-15T20:05:05.339" v="311"/>
          <ac:spMkLst>
            <pc:docMk/>
            <pc:sldMk cId="891567541" sldId="458"/>
            <ac:spMk id="2" creationId="{BB2EF9BC-EDFE-7DB3-0BF4-FDC6F06BF4D2}"/>
          </ac:spMkLst>
        </pc:spChg>
        <pc:spChg chg="mod">
          <ac:chgData name="Alper Öner (ETIYA)" userId="S::alper.oner@etiya.com::d8ee6dab-5ac3-45de-93da-5a1729ecc5ac" providerId="AD" clId="Web-{427A49D1-F4AC-880F-A53E-F795956400D4}" dt="2024-02-15T20:05:49.324" v="326" actId="14100"/>
          <ac:spMkLst>
            <pc:docMk/>
            <pc:sldMk cId="891567541" sldId="458"/>
            <ac:spMk id="4" creationId="{9F3BBE5A-FB5D-BCAA-6F66-8296490F6FE1}"/>
          </ac:spMkLst>
        </pc:spChg>
        <pc:spChg chg="ord">
          <ac:chgData name="Alper Öner (ETIYA)" userId="S::alper.oner@etiya.com::d8ee6dab-5ac3-45de-93da-5a1729ecc5ac" providerId="AD" clId="Web-{427A49D1-F4AC-880F-A53E-F795956400D4}" dt="2024-02-15T20:05:05.339" v="311"/>
          <ac:spMkLst>
            <pc:docMk/>
            <pc:sldMk cId="891567541" sldId="458"/>
            <ac:spMk id="5" creationId="{D8DE6C8F-3552-B6C7-9D35-396F12F790F7}"/>
          </ac:spMkLst>
        </pc:spChg>
        <pc:spChg chg="del mod">
          <ac:chgData name="Alper Öner (ETIYA)" userId="S::alper.oner@etiya.com::d8ee6dab-5ac3-45de-93da-5a1729ecc5ac" providerId="AD" clId="Web-{427A49D1-F4AC-880F-A53E-F795956400D4}" dt="2024-02-15T20:04:52.401" v="308"/>
          <ac:spMkLst>
            <pc:docMk/>
            <pc:sldMk cId="891567541" sldId="458"/>
            <ac:spMk id="6" creationId="{3CBB0A38-E9E5-E409-D2CF-57AE8AE9505D}"/>
          </ac:spMkLst>
        </pc:spChg>
        <pc:spChg chg="del">
          <ac:chgData name="Alper Öner (ETIYA)" userId="S::alper.oner@etiya.com::d8ee6dab-5ac3-45de-93da-5a1729ecc5ac" providerId="AD" clId="Web-{427A49D1-F4AC-880F-A53E-F795956400D4}" dt="2024-02-15T20:05:05.339" v="311"/>
          <ac:spMkLst>
            <pc:docMk/>
            <pc:sldMk cId="891567541" sldId="458"/>
            <ac:spMk id="10" creationId="{743AA782-23D1-4521-8CAD-47662984AA08}"/>
          </ac:spMkLst>
        </pc:spChg>
        <pc:spChg chg="del">
          <ac:chgData name="Alper Öner (ETIYA)" userId="S::alper.oner@etiya.com::d8ee6dab-5ac3-45de-93da-5a1729ecc5ac" providerId="AD" clId="Web-{427A49D1-F4AC-880F-A53E-F795956400D4}" dt="2024-02-15T20:05:05.339" v="311"/>
          <ac:spMkLst>
            <pc:docMk/>
            <pc:sldMk cId="891567541" sldId="458"/>
            <ac:spMk id="12" creationId="{71877DBC-BB60-40F0-AC93-2ACDBAAE60CE}"/>
          </ac:spMkLst>
        </pc:spChg>
        <pc:spChg chg="add">
          <ac:chgData name="Alper Öner (ETIYA)" userId="S::alper.oner@etiya.com::d8ee6dab-5ac3-45de-93da-5a1729ecc5ac" providerId="AD" clId="Web-{427A49D1-F4AC-880F-A53E-F795956400D4}" dt="2024-02-15T20:05:05.339" v="311"/>
          <ac:spMkLst>
            <pc:docMk/>
            <pc:sldMk cId="891567541" sldId="458"/>
            <ac:spMk id="17" creationId="{2B97F24A-32CE-4C1C-A50D-3016B394DCFB}"/>
          </ac:spMkLst>
        </pc:spChg>
        <pc:spChg chg="add">
          <ac:chgData name="Alper Öner (ETIYA)" userId="S::alper.oner@etiya.com::d8ee6dab-5ac3-45de-93da-5a1729ecc5ac" providerId="AD" clId="Web-{427A49D1-F4AC-880F-A53E-F795956400D4}" dt="2024-02-15T20:05:05.339" v="311"/>
          <ac:spMkLst>
            <pc:docMk/>
            <pc:sldMk cId="891567541" sldId="458"/>
            <ac:spMk id="19" creationId="{6357EC4F-235E-4222-A36F-C7878ACE37F2}"/>
          </ac:spMkLst>
        </pc:spChg>
        <pc:picChg chg="del">
          <ac:chgData name="Alper Öner (ETIYA)" userId="S::alper.oner@etiya.com::d8ee6dab-5ac3-45de-93da-5a1729ecc5ac" providerId="AD" clId="Web-{427A49D1-F4AC-880F-A53E-F795956400D4}" dt="2024-02-15T20:04:53.057" v="309"/>
          <ac:picMkLst>
            <pc:docMk/>
            <pc:sldMk cId="891567541" sldId="458"/>
            <ac:picMk id="3" creationId="{A4309DE5-A8E2-1B2D-38D8-AFCB38ECB1FD}"/>
          </ac:picMkLst>
        </pc:picChg>
        <pc:picChg chg="add mod">
          <ac:chgData name="Alper Öner (ETIYA)" userId="S::alper.oner@etiya.com::d8ee6dab-5ac3-45de-93da-5a1729ecc5ac" providerId="AD" clId="Web-{427A49D1-F4AC-880F-A53E-F795956400D4}" dt="2024-02-15T20:05:05.339" v="311"/>
          <ac:picMkLst>
            <pc:docMk/>
            <pc:sldMk cId="891567541" sldId="458"/>
            <ac:picMk id="7" creationId="{7AEF6E68-A7B2-0973-10F3-35A307BFDBFA}"/>
          </ac:picMkLst>
        </pc:picChg>
      </pc:sldChg>
      <pc:sldChg chg="addSp delSp modSp add ord replId">
        <pc:chgData name="Alper Öner (ETIYA)" userId="S::alper.oner@etiya.com::d8ee6dab-5ac3-45de-93da-5a1729ecc5ac" providerId="AD" clId="Web-{427A49D1-F4AC-880F-A53E-F795956400D4}" dt="2024-02-15T20:08:26.328" v="347"/>
        <pc:sldMkLst>
          <pc:docMk/>
          <pc:sldMk cId="305566626" sldId="459"/>
        </pc:sldMkLst>
        <pc:spChg chg="add del mod">
          <ac:chgData name="Alper Öner (ETIYA)" userId="S::alper.oner@etiya.com::d8ee6dab-5ac3-45de-93da-5a1729ecc5ac" providerId="AD" clId="Web-{427A49D1-F4AC-880F-A53E-F795956400D4}" dt="2024-02-15T20:07:08.654" v="330"/>
          <ac:spMkLst>
            <pc:docMk/>
            <pc:sldMk cId="305566626" sldId="459"/>
            <ac:spMk id="4" creationId="{03C22FC8-BB87-7B29-8116-1DB1DD716AC7}"/>
          </ac:spMkLst>
        </pc:spChg>
        <pc:spChg chg="ord">
          <ac:chgData name="Alper Öner (ETIYA)" userId="S::alper.oner@etiya.com::d8ee6dab-5ac3-45de-93da-5a1729ecc5ac" providerId="AD" clId="Web-{427A49D1-F4AC-880F-A53E-F795956400D4}" dt="2024-02-15T20:07:12.717" v="331"/>
          <ac:spMkLst>
            <pc:docMk/>
            <pc:sldMk cId="305566626" sldId="459"/>
            <ac:spMk id="5" creationId="{D8DE6C8F-3552-B6C7-9D35-396F12F790F7}"/>
          </ac:spMkLst>
        </pc:spChg>
        <pc:spChg chg="del">
          <ac:chgData name="Alper Öner (ETIYA)" userId="S::alper.oner@etiya.com::d8ee6dab-5ac3-45de-93da-5a1729ecc5ac" providerId="AD" clId="Web-{427A49D1-F4AC-880F-A53E-F795956400D4}" dt="2024-02-15T20:06:59.310" v="328"/>
          <ac:spMkLst>
            <pc:docMk/>
            <pc:sldMk cId="305566626" sldId="459"/>
            <ac:spMk id="11" creationId="{A59C01B4-B1FC-506C-BACD-43DF24851612}"/>
          </ac:spMkLst>
        </pc:spChg>
        <pc:spChg chg="del">
          <ac:chgData name="Alper Öner (ETIYA)" userId="S::alper.oner@etiya.com::d8ee6dab-5ac3-45de-93da-5a1729ecc5ac" providerId="AD" clId="Web-{427A49D1-F4AC-880F-A53E-F795956400D4}" dt="2024-02-15T20:07:12.717" v="331"/>
          <ac:spMkLst>
            <pc:docMk/>
            <pc:sldMk cId="305566626" sldId="459"/>
            <ac:spMk id="14" creationId="{2B97F24A-32CE-4C1C-A50D-3016B394DCFB}"/>
          </ac:spMkLst>
        </pc:spChg>
        <pc:spChg chg="del">
          <ac:chgData name="Alper Öner (ETIYA)" userId="S::alper.oner@etiya.com::d8ee6dab-5ac3-45de-93da-5a1729ecc5ac" providerId="AD" clId="Web-{427A49D1-F4AC-880F-A53E-F795956400D4}" dt="2024-02-15T20:07:12.717" v="331"/>
          <ac:spMkLst>
            <pc:docMk/>
            <pc:sldMk cId="305566626" sldId="459"/>
            <ac:spMk id="16" creationId="{CD8B4F24-440B-49E9-B85D-733523DC064B}"/>
          </ac:spMkLst>
        </pc:spChg>
        <pc:spChg chg="add mod">
          <ac:chgData name="Alper Öner (ETIYA)" userId="S::alper.oner@etiya.com::d8ee6dab-5ac3-45de-93da-5a1729ecc5ac" providerId="AD" clId="Web-{427A49D1-F4AC-880F-A53E-F795956400D4}" dt="2024-02-15T20:07:56.077" v="345" actId="20577"/>
          <ac:spMkLst>
            <pc:docMk/>
            <pc:sldMk cId="305566626" sldId="459"/>
            <ac:spMk id="20" creationId="{844EC789-EA6A-9DBC-1786-CD053FBC91EC}"/>
          </ac:spMkLst>
        </pc:spChg>
        <pc:spChg chg="add">
          <ac:chgData name="Alper Öner (ETIYA)" userId="S::alper.oner@etiya.com::d8ee6dab-5ac3-45de-93da-5a1729ecc5ac" providerId="AD" clId="Web-{427A49D1-F4AC-880F-A53E-F795956400D4}" dt="2024-02-15T20:07:12.717" v="331"/>
          <ac:spMkLst>
            <pc:docMk/>
            <pc:sldMk cId="305566626" sldId="459"/>
            <ac:spMk id="23" creationId="{2B97F24A-32CE-4C1C-A50D-3016B394DCFB}"/>
          </ac:spMkLst>
        </pc:spChg>
        <pc:spChg chg="add">
          <ac:chgData name="Alper Öner (ETIYA)" userId="S::alper.oner@etiya.com::d8ee6dab-5ac3-45de-93da-5a1729ecc5ac" providerId="AD" clId="Web-{427A49D1-F4AC-880F-A53E-F795956400D4}" dt="2024-02-15T20:07:12.717" v="331"/>
          <ac:spMkLst>
            <pc:docMk/>
            <pc:sldMk cId="305566626" sldId="459"/>
            <ac:spMk id="25" creationId="{6357EC4F-235E-4222-A36F-C7878ACE37F2}"/>
          </ac:spMkLst>
        </pc:spChg>
        <pc:picChg chg="add mod ord">
          <ac:chgData name="Alper Öner (ETIYA)" userId="S::alper.oner@etiya.com::d8ee6dab-5ac3-45de-93da-5a1729ecc5ac" providerId="AD" clId="Web-{427A49D1-F4AC-880F-A53E-F795956400D4}" dt="2024-02-15T20:07:59.343" v="346" actId="14100"/>
          <ac:picMkLst>
            <pc:docMk/>
            <pc:sldMk cId="305566626" sldId="459"/>
            <ac:picMk id="6" creationId="{F99FED18-A679-C8EF-B5A7-DCA217829928}"/>
          </ac:picMkLst>
        </pc:picChg>
        <pc:picChg chg="del">
          <ac:chgData name="Alper Öner (ETIYA)" userId="S::alper.oner@etiya.com::d8ee6dab-5ac3-45de-93da-5a1729ecc5ac" providerId="AD" clId="Web-{427A49D1-F4AC-880F-A53E-F795956400D4}" dt="2024-02-15T20:07:01.873" v="329"/>
          <ac:picMkLst>
            <pc:docMk/>
            <pc:sldMk cId="305566626" sldId="459"/>
            <ac:picMk id="7" creationId="{5B4A102B-5562-72F2-C31E-D0B473704E51}"/>
          </ac:picMkLst>
        </pc:picChg>
      </pc:sldChg>
      <pc:sldChg chg="modSp add replId">
        <pc:chgData name="Alper Öner (ETIYA)" userId="S::alper.oner@etiya.com::d8ee6dab-5ac3-45de-93da-5a1729ecc5ac" providerId="AD" clId="Web-{427A49D1-F4AC-880F-A53E-F795956400D4}" dt="2024-02-15T20:12:19.725" v="358" actId="20577"/>
        <pc:sldMkLst>
          <pc:docMk/>
          <pc:sldMk cId="1805532565" sldId="460"/>
        </pc:sldMkLst>
        <pc:spChg chg="mod">
          <ac:chgData name="Alper Öner (ETIYA)" userId="S::alper.oner@etiya.com::d8ee6dab-5ac3-45de-93da-5a1729ecc5ac" providerId="AD" clId="Web-{427A49D1-F4AC-880F-A53E-F795956400D4}" dt="2024-02-15T20:10:46.597" v="351" actId="20577"/>
          <ac:spMkLst>
            <pc:docMk/>
            <pc:sldMk cId="1805532565" sldId="460"/>
            <ac:spMk id="2" creationId="{BB2EF9BC-EDFE-7DB3-0BF4-FDC6F06BF4D2}"/>
          </ac:spMkLst>
        </pc:spChg>
        <pc:spChg chg="mod">
          <ac:chgData name="Alper Öner (ETIYA)" userId="S::alper.oner@etiya.com::d8ee6dab-5ac3-45de-93da-5a1729ecc5ac" providerId="AD" clId="Web-{427A49D1-F4AC-880F-A53E-F795956400D4}" dt="2024-02-15T20:12:19.725" v="358" actId="20577"/>
          <ac:spMkLst>
            <pc:docMk/>
            <pc:sldMk cId="1805532565" sldId="460"/>
            <ac:spMk id="4" creationId="{9F3BBE5A-FB5D-BCAA-6F66-8296490F6FE1}"/>
          </ac:spMkLst>
        </pc:spChg>
      </pc:sldChg>
    </pc:docChg>
  </pc:docChgLst>
  <pc:docChgLst>
    <pc:chgData name="Alper Öner (ETIYA)" userId="S::alper.oner@etiya.com::d8ee6dab-5ac3-45de-93da-5a1729ecc5ac" providerId="AD" clId="Web-{F6745C02-ABA5-417A-8F55-022D07BBCFEE}"/>
    <pc:docChg chg="addSld modSld">
      <pc:chgData name="Alper Öner (ETIYA)" userId="S::alper.oner@etiya.com::d8ee6dab-5ac3-45de-93da-5a1729ecc5ac" providerId="AD" clId="Web-{F6745C02-ABA5-417A-8F55-022D07BBCFEE}" dt="2022-12-22T06:26:07.433" v="203" actId="20577"/>
      <pc:docMkLst>
        <pc:docMk/>
      </pc:docMkLst>
      <pc:sldChg chg="modSp">
        <pc:chgData name="Alper Öner (ETIYA)" userId="S::alper.oner@etiya.com::d8ee6dab-5ac3-45de-93da-5a1729ecc5ac" providerId="AD" clId="Web-{F6745C02-ABA5-417A-8F55-022D07BBCFEE}" dt="2022-12-22T06:14:12.953" v="40" actId="20577"/>
        <pc:sldMkLst>
          <pc:docMk/>
          <pc:sldMk cId="732939444" sldId="288"/>
        </pc:sldMkLst>
        <pc:spChg chg="mod">
          <ac:chgData name="Alper Öner (ETIYA)" userId="S::alper.oner@etiya.com::d8ee6dab-5ac3-45de-93da-5a1729ecc5ac" providerId="AD" clId="Web-{F6745C02-ABA5-417A-8F55-022D07BBCFEE}" dt="2022-12-22T06:14:12.953" v="40" actId="20577"/>
          <ac:spMkLst>
            <pc:docMk/>
            <pc:sldMk cId="732939444" sldId="288"/>
            <ac:spMk id="3" creationId="{2E2A078B-0B25-F766-642E-9D947C9B2601}"/>
          </ac:spMkLst>
        </pc:spChg>
      </pc:sldChg>
      <pc:sldChg chg="addSp delSp modSp add replId">
        <pc:chgData name="Alper Öner (ETIYA)" userId="S::alper.oner@etiya.com::d8ee6dab-5ac3-45de-93da-5a1729ecc5ac" providerId="AD" clId="Web-{F6745C02-ABA5-417A-8F55-022D07BBCFEE}" dt="2022-12-22T06:14:41.688" v="47" actId="1076"/>
        <pc:sldMkLst>
          <pc:docMk/>
          <pc:sldMk cId="2874786765" sldId="314"/>
        </pc:sldMkLst>
        <pc:spChg chg="del mod">
          <ac:chgData name="Alper Öner (ETIYA)" userId="S::alper.oner@etiya.com::d8ee6dab-5ac3-45de-93da-5a1729ecc5ac" providerId="AD" clId="Web-{F6745C02-ABA5-417A-8F55-022D07BBCFEE}" dt="2022-12-22T06:14:33.641" v="44"/>
          <ac:spMkLst>
            <pc:docMk/>
            <pc:sldMk cId="2874786765" sldId="314"/>
            <ac:spMk id="3" creationId="{2E2A078B-0B25-F766-642E-9D947C9B2601}"/>
          </ac:spMkLst>
        </pc:spChg>
        <pc:picChg chg="add mod ord">
          <ac:chgData name="Alper Öner (ETIYA)" userId="S::alper.oner@etiya.com::d8ee6dab-5ac3-45de-93da-5a1729ecc5ac" providerId="AD" clId="Web-{F6745C02-ABA5-417A-8F55-022D07BBCFEE}" dt="2022-12-22T06:14:41.688" v="47" actId="1076"/>
          <ac:picMkLst>
            <pc:docMk/>
            <pc:sldMk cId="2874786765" sldId="314"/>
            <ac:picMk id="4" creationId="{42643ACA-D534-423D-C1B2-3CFCC1306F16}"/>
          </ac:picMkLst>
        </pc:picChg>
      </pc:sldChg>
      <pc:sldChg chg="addSp delSp modSp add replId">
        <pc:chgData name="Alper Öner (ETIYA)" userId="S::alper.oner@etiya.com::d8ee6dab-5ac3-45de-93da-5a1729ecc5ac" providerId="AD" clId="Web-{F6745C02-ABA5-417A-8F55-022D07BBCFEE}" dt="2022-12-22T06:17:10.975" v="112" actId="20577"/>
        <pc:sldMkLst>
          <pc:docMk/>
          <pc:sldMk cId="1377806289" sldId="315"/>
        </pc:sldMkLst>
        <pc:spChg chg="mod">
          <ac:chgData name="Alper Öner (ETIYA)" userId="S::alper.oner@etiya.com::d8ee6dab-5ac3-45de-93da-5a1729ecc5ac" providerId="AD" clId="Web-{F6745C02-ABA5-417A-8F55-022D07BBCFEE}" dt="2022-12-22T06:15:32.268" v="49" actId="20577"/>
          <ac:spMkLst>
            <pc:docMk/>
            <pc:sldMk cId="1377806289" sldId="315"/>
            <ac:spMk id="2" creationId="{BB2EF9BC-EDFE-7DB3-0BF4-FDC6F06BF4D2}"/>
          </ac:spMkLst>
        </pc:spChg>
        <pc:spChg chg="add mod">
          <ac:chgData name="Alper Öner (ETIYA)" userId="S::alper.oner@etiya.com::d8ee6dab-5ac3-45de-93da-5a1729ecc5ac" providerId="AD" clId="Web-{F6745C02-ABA5-417A-8F55-022D07BBCFEE}" dt="2022-12-22T06:17:10.975" v="112" actId="20577"/>
          <ac:spMkLst>
            <pc:docMk/>
            <pc:sldMk cId="1377806289" sldId="315"/>
            <ac:spMk id="6" creationId="{20810FA3-1CF9-6842-CBF1-CF469771CB7E}"/>
          </ac:spMkLst>
        </pc:spChg>
        <pc:picChg chg="del">
          <ac:chgData name="Alper Öner (ETIYA)" userId="S::alper.oner@etiya.com::d8ee6dab-5ac3-45de-93da-5a1729ecc5ac" providerId="AD" clId="Web-{F6745C02-ABA5-417A-8F55-022D07BBCFEE}" dt="2022-12-22T06:15:36.550" v="50"/>
          <ac:picMkLst>
            <pc:docMk/>
            <pc:sldMk cId="1377806289" sldId="315"/>
            <ac:picMk id="4" creationId="{42643ACA-D534-423D-C1B2-3CFCC1306F16}"/>
          </ac:picMkLst>
        </pc:picChg>
      </pc:sldChg>
      <pc:sldChg chg="modSp add replId">
        <pc:chgData name="Alper Öner (ETIYA)" userId="S::alper.oner@etiya.com::d8ee6dab-5ac3-45de-93da-5a1729ecc5ac" providerId="AD" clId="Web-{F6745C02-ABA5-417A-8F55-022D07BBCFEE}" dt="2022-12-22T06:20:15.061" v="135" actId="20577"/>
        <pc:sldMkLst>
          <pc:docMk/>
          <pc:sldMk cId="1897538013" sldId="316"/>
        </pc:sldMkLst>
        <pc:spChg chg="mod">
          <ac:chgData name="Alper Öner (ETIYA)" userId="S::alper.oner@etiya.com::d8ee6dab-5ac3-45de-93da-5a1729ecc5ac" providerId="AD" clId="Web-{F6745C02-ABA5-417A-8F55-022D07BBCFEE}" dt="2022-12-22T06:19:51.747" v="117" actId="20577"/>
          <ac:spMkLst>
            <pc:docMk/>
            <pc:sldMk cId="1897538013" sldId="316"/>
            <ac:spMk id="2" creationId="{BB2EF9BC-EDFE-7DB3-0BF4-FDC6F06BF4D2}"/>
          </ac:spMkLst>
        </pc:spChg>
        <pc:spChg chg="mod">
          <ac:chgData name="Alper Öner (ETIYA)" userId="S::alper.oner@etiya.com::d8ee6dab-5ac3-45de-93da-5a1729ecc5ac" providerId="AD" clId="Web-{F6745C02-ABA5-417A-8F55-022D07BBCFEE}" dt="2022-12-22T06:20:15.061" v="135" actId="20577"/>
          <ac:spMkLst>
            <pc:docMk/>
            <pc:sldMk cId="1897538013" sldId="316"/>
            <ac:spMk id="3" creationId="{2E2A078B-0B25-F766-642E-9D947C9B2601}"/>
          </ac:spMkLst>
        </pc:spChg>
      </pc:sldChg>
      <pc:sldChg chg="addSp modSp add replId">
        <pc:chgData name="Alper Öner (ETIYA)" userId="S::alper.oner@etiya.com::d8ee6dab-5ac3-45de-93da-5a1729ecc5ac" providerId="AD" clId="Web-{F6745C02-ABA5-417A-8F55-022D07BBCFEE}" dt="2022-12-22T06:21:24.532" v="140" actId="14100"/>
        <pc:sldMkLst>
          <pc:docMk/>
          <pc:sldMk cId="66723778" sldId="317"/>
        </pc:sldMkLst>
        <pc:spChg chg="mod">
          <ac:chgData name="Alper Öner (ETIYA)" userId="S::alper.oner@etiya.com::d8ee6dab-5ac3-45de-93da-5a1729ecc5ac" providerId="AD" clId="Web-{F6745C02-ABA5-417A-8F55-022D07BBCFEE}" dt="2022-12-22T06:20:55.469" v="137" actId="20577"/>
          <ac:spMkLst>
            <pc:docMk/>
            <pc:sldMk cId="66723778" sldId="317"/>
            <ac:spMk id="3" creationId="{2E2A078B-0B25-F766-642E-9D947C9B2601}"/>
          </ac:spMkLst>
        </pc:spChg>
        <pc:picChg chg="add mod">
          <ac:chgData name="Alper Öner (ETIYA)" userId="S::alper.oner@etiya.com::d8ee6dab-5ac3-45de-93da-5a1729ecc5ac" providerId="AD" clId="Web-{F6745C02-ABA5-417A-8F55-022D07BBCFEE}" dt="2022-12-22T06:21:24.532" v="140" actId="14100"/>
          <ac:picMkLst>
            <pc:docMk/>
            <pc:sldMk cId="66723778" sldId="317"/>
            <ac:picMk id="4" creationId="{24D141B3-0BB9-17D0-15A2-87887110AA83}"/>
          </ac:picMkLst>
        </pc:picChg>
      </pc:sldChg>
      <pc:sldChg chg="modSp add replId">
        <pc:chgData name="Alper Öner (ETIYA)" userId="S::alper.oner@etiya.com::d8ee6dab-5ac3-45de-93da-5a1729ecc5ac" providerId="AD" clId="Web-{F6745C02-ABA5-417A-8F55-022D07BBCFEE}" dt="2022-12-22T06:24:51.868" v="174" actId="20577"/>
        <pc:sldMkLst>
          <pc:docMk/>
          <pc:sldMk cId="832441318" sldId="318"/>
        </pc:sldMkLst>
        <pc:spChg chg="mod">
          <ac:chgData name="Alper Öner (ETIYA)" userId="S::alper.oner@etiya.com::d8ee6dab-5ac3-45de-93da-5a1729ecc5ac" providerId="AD" clId="Web-{F6745C02-ABA5-417A-8F55-022D07BBCFEE}" dt="2022-12-22T06:22:44.379" v="145" actId="20577"/>
          <ac:spMkLst>
            <pc:docMk/>
            <pc:sldMk cId="832441318" sldId="318"/>
            <ac:spMk id="2" creationId="{BB2EF9BC-EDFE-7DB3-0BF4-FDC6F06BF4D2}"/>
          </ac:spMkLst>
        </pc:spChg>
        <pc:spChg chg="mod">
          <ac:chgData name="Alper Öner (ETIYA)" userId="S::alper.oner@etiya.com::d8ee6dab-5ac3-45de-93da-5a1729ecc5ac" providerId="AD" clId="Web-{F6745C02-ABA5-417A-8F55-022D07BBCFEE}" dt="2022-12-22T06:24:51.868" v="174" actId="20577"/>
          <ac:spMkLst>
            <pc:docMk/>
            <pc:sldMk cId="832441318" sldId="318"/>
            <ac:spMk id="3" creationId="{2E2A078B-0B25-F766-642E-9D947C9B2601}"/>
          </ac:spMkLst>
        </pc:spChg>
      </pc:sldChg>
      <pc:sldChg chg="modSp add replId">
        <pc:chgData name="Alper Öner (ETIYA)" userId="S::alper.oner@etiya.com::d8ee6dab-5ac3-45de-93da-5a1729ecc5ac" providerId="AD" clId="Web-{F6745C02-ABA5-417A-8F55-022D07BBCFEE}" dt="2022-12-22T06:26:07.433" v="203" actId="20577"/>
        <pc:sldMkLst>
          <pc:docMk/>
          <pc:sldMk cId="1665399647" sldId="319"/>
        </pc:sldMkLst>
        <pc:spChg chg="mod">
          <ac:chgData name="Alper Öner (ETIYA)" userId="S::alper.oner@etiya.com::d8ee6dab-5ac3-45de-93da-5a1729ecc5ac" providerId="AD" clId="Web-{F6745C02-ABA5-417A-8F55-022D07BBCFEE}" dt="2022-12-22T06:26:07.433" v="203" actId="20577"/>
          <ac:spMkLst>
            <pc:docMk/>
            <pc:sldMk cId="1665399647" sldId="319"/>
            <ac:spMk id="3" creationId="{2E2A078B-0B25-F766-642E-9D947C9B2601}"/>
          </ac:spMkLst>
        </pc:spChg>
      </pc:sldChg>
    </pc:docChg>
  </pc:docChgLst>
  <pc:docChgLst>
    <pc:chgData name="Alper Öner (ETIYA)" userId="S::alper.oner@etiya.com::d8ee6dab-5ac3-45de-93da-5a1729ecc5ac" providerId="AD" clId="Web-{05F55857-6647-946A-DE4B-D8FB053D1D04}"/>
    <pc:docChg chg="addSld delSld modSld">
      <pc:chgData name="Alper Öner (ETIYA)" userId="S::alper.oner@etiya.com::d8ee6dab-5ac3-45de-93da-5a1729ecc5ac" providerId="AD" clId="Web-{05F55857-6647-946A-DE4B-D8FB053D1D04}" dt="2024-02-15T14:50:46.022" v="26"/>
      <pc:docMkLst>
        <pc:docMk/>
      </pc:docMkLst>
      <pc:sldChg chg="modSp">
        <pc:chgData name="Alper Öner (ETIYA)" userId="S::alper.oner@etiya.com::d8ee6dab-5ac3-45de-93da-5a1729ecc5ac" providerId="AD" clId="Web-{05F55857-6647-946A-DE4B-D8FB053D1D04}" dt="2024-02-15T14:49:54.349" v="21" actId="20577"/>
        <pc:sldMkLst>
          <pc:docMk/>
          <pc:sldMk cId="3922332916" sldId="397"/>
        </pc:sldMkLst>
        <pc:spChg chg="mod">
          <ac:chgData name="Alper Öner (ETIYA)" userId="S::alper.oner@etiya.com::d8ee6dab-5ac3-45de-93da-5a1729ecc5ac" providerId="AD" clId="Web-{05F55857-6647-946A-DE4B-D8FB053D1D04}" dt="2024-02-15T14:49:54.349" v="21" actId="20577"/>
          <ac:spMkLst>
            <pc:docMk/>
            <pc:sldMk cId="3922332916" sldId="397"/>
            <ac:spMk id="4" creationId="{9F3BBE5A-FB5D-BCAA-6F66-8296490F6FE1}"/>
          </ac:spMkLst>
        </pc:spChg>
      </pc:sldChg>
      <pc:sldChg chg="del">
        <pc:chgData name="Alper Öner (ETIYA)" userId="S::alper.oner@etiya.com::d8ee6dab-5ac3-45de-93da-5a1729ecc5ac" providerId="AD" clId="Web-{05F55857-6647-946A-DE4B-D8FB053D1D04}" dt="2024-02-15T14:50:39.928" v="24"/>
        <pc:sldMkLst>
          <pc:docMk/>
          <pc:sldMk cId="1200885257" sldId="411"/>
        </pc:sldMkLst>
      </pc:sldChg>
      <pc:sldChg chg="addSp delSp modSp">
        <pc:chgData name="Alper Öner (ETIYA)" userId="S::alper.oner@etiya.com::d8ee6dab-5ac3-45de-93da-5a1729ecc5ac" providerId="AD" clId="Web-{05F55857-6647-946A-DE4B-D8FB053D1D04}" dt="2024-02-15T14:50:46.022" v="26"/>
        <pc:sldMkLst>
          <pc:docMk/>
          <pc:sldMk cId="570461743" sldId="412"/>
        </pc:sldMkLst>
        <pc:spChg chg="mod">
          <ac:chgData name="Alper Öner (ETIYA)" userId="S::alper.oner@etiya.com::d8ee6dab-5ac3-45de-93da-5a1729ecc5ac" providerId="AD" clId="Web-{05F55857-6647-946A-DE4B-D8FB053D1D04}" dt="2024-02-15T14:50:40.896" v="25" actId="20577"/>
          <ac:spMkLst>
            <pc:docMk/>
            <pc:sldMk cId="570461743" sldId="412"/>
            <ac:spMk id="2" creationId="{BB2EF9BC-EDFE-7DB3-0BF4-FDC6F06BF4D2}"/>
          </ac:spMkLst>
        </pc:spChg>
        <pc:spChg chg="del">
          <ac:chgData name="Alper Öner (ETIYA)" userId="S::alper.oner@etiya.com::d8ee6dab-5ac3-45de-93da-5a1729ecc5ac" providerId="AD" clId="Web-{05F55857-6647-946A-DE4B-D8FB053D1D04}" dt="2024-02-15T14:50:46.022" v="26"/>
          <ac:spMkLst>
            <pc:docMk/>
            <pc:sldMk cId="570461743" sldId="412"/>
            <ac:spMk id="4" creationId="{9F3BBE5A-FB5D-BCAA-6F66-8296490F6FE1}"/>
          </ac:spMkLst>
        </pc:spChg>
        <pc:spChg chg="add mod">
          <ac:chgData name="Alper Öner (ETIYA)" userId="S::alper.oner@etiya.com::d8ee6dab-5ac3-45de-93da-5a1729ecc5ac" providerId="AD" clId="Web-{05F55857-6647-946A-DE4B-D8FB053D1D04}" dt="2024-02-15T14:50:46.022" v="26"/>
          <ac:spMkLst>
            <pc:docMk/>
            <pc:sldMk cId="570461743" sldId="412"/>
            <ac:spMk id="6" creationId="{86558974-C4CA-DD55-E99D-08C4F60175BA}"/>
          </ac:spMkLst>
        </pc:spChg>
      </pc:sldChg>
      <pc:sldChg chg="modSp add replId">
        <pc:chgData name="Alper Öner (ETIYA)" userId="S::alper.oner@etiya.com::d8ee6dab-5ac3-45de-93da-5a1729ecc5ac" providerId="AD" clId="Web-{05F55857-6647-946A-DE4B-D8FB053D1D04}" dt="2024-02-15T14:50:20.943" v="23" actId="20577"/>
        <pc:sldMkLst>
          <pc:docMk/>
          <pc:sldMk cId="4190772778" sldId="444"/>
        </pc:sldMkLst>
        <pc:spChg chg="mod">
          <ac:chgData name="Alper Öner (ETIYA)" userId="S::alper.oner@etiya.com::d8ee6dab-5ac3-45de-93da-5a1729ecc5ac" providerId="AD" clId="Web-{05F55857-6647-946A-DE4B-D8FB053D1D04}" dt="2024-02-15T14:50:20.943" v="23" actId="20577"/>
          <ac:spMkLst>
            <pc:docMk/>
            <pc:sldMk cId="4190772778" sldId="444"/>
            <ac:spMk id="4" creationId="{9F3BBE5A-FB5D-BCAA-6F66-8296490F6FE1}"/>
          </ac:spMkLst>
        </pc:spChg>
      </pc:sldChg>
    </pc:docChg>
  </pc:docChgLst>
  <pc:docChgLst>
    <pc:chgData name="Alper Öner (ETIYA)" userId="S::alper.oner@etiya.com::d8ee6dab-5ac3-45de-93da-5a1729ecc5ac" providerId="AD" clId="Web-{0962CAEE-F54F-2F61-E8E2-43C754308FC6}"/>
    <pc:docChg chg="addSld delSld modSld sldOrd">
      <pc:chgData name="Alper Öner (ETIYA)" userId="S::alper.oner@etiya.com::d8ee6dab-5ac3-45de-93da-5a1729ecc5ac" providerId="AD" clId="Web-{0962CAEE-F54F-2F61-E8E2-43C754308FC6}" dt="2022-12-21T21:10:13.874" v="668" actId="20577"/>
      <pc:docMkLst>
        <pc:docMk/>
      </pc:docMkLst>
      <pc:sldChg chg="modSp">
        <pc:chgData name="Alper Öner (ETIYA)" userId="S::alper.oner@etiya.com::d8ee6dab-5ac3-45de-93da-5a1729ecc5ac" providerId="AD" clId="Web-{0962CAEE-F54F-2F61-E8E2-43C754308FC6}" dt="2022-12-21T20:41:04.183" v="288" actId="20577"/>
        <pc:sldMkLst>
          <pc:docMk/>
          <pc:sldMk cId="3493908664" sldId="258"/>
        </pc:sldMkLst>
        <pc:spChg chg="mod">
          <ac:chgData name="Alper Öner (ETIYA)" userId="S::alper.oner@etiya.com::d8ee6dab-5ac3-45de-93da-5a1729ecc5ac" providerId="AD" clId="Web-{0962CAEE-F54F-2F61-E8E2-43C754308FC6}" dt="2022-12-21T20:41:04.183" v="288" actId="20577"/>
          <ac:spMkLst>
            <pc:docMk/>
            <pc:sldMk cId="3493908664" sldId="258"/>
            <ac:spMk id="3" creationId="{E69E4AF4-B4C2-FB8D-B687-F37B34A8C8B9}"/>
          </ac:spMkLst>
        </pc:spChg>
      </pc:sldChg>
      <pc:sldChg chg="modSp">
        <pc:chgData name="Alper Öner (ETIYA)" userId="S::alper.oner@etiya.com::d8ee6dab-5ac3-45de-93da-5a1729ecc5ac" providerId="AD" clId="Web-{0962CAEE-F54F-2F61-E8E2-43C754308FC6}" dt="2022-12-21T20:41:09.370" v="290" actId="20577"/>
        <pc:sldMkLst>
          <pc:docMk/>
          <pc:sldMk cId="2469229121" sldId="260"/>
        </pc:sldMkLst>
        <pc:spChg chg="mod">
          <ac:chgData name="Alper Öner (ETIYA)" userId="S::alper.oner@etiya.com::d8ee6dab-5ac3-45de-93da-5a1729ecc5ac" providerId="AD" clId="Web-{0962CAEE-F54F-2F61-E8E2-43C754308FC6}" dt="2022-12-21T20:41:09.370" v="290" actId="20577"/>
          <ac:spMkLst>
            <pc:docMk/>
            <pc:sldMk cId="2469229121" sldId="260"/>
            <ac:spMk id="3" creationId="{E69E4AF4-B4C2-FB8D-B687-F37B34A8C8B9}"/>
          </ac:spMkLst>
        </pc:spChg>
      </pc:sldChg>
      <pc:sldChg chg="modSp">
        <pc:chgData name="Alper Öner (ETIYA)" userId="S::alper.oner@etiya.com::d8ee6dab-5ac3-45de-93da-5a1729ecc5ac" providerId="AD" clId="Web-{0962CAEE-F54F-2F61-E8E2-43C754308FC6}" dt="2022-12-21T20:42:41.345" v="316" actId="20577"/>
        <pc:sldMkLst>
          <pc:docMk/>
          <pc:sldMk cId="1411357131" sldId="262"/>
        </pc:sldMkLst>
        <pc:spChg chg="mod">
          <ac:chgData name="Alper Öner (ETIYA)" userId="S::alper.oner@etiya.com::d8ee6dab-5ac3-45de-93da-5a1729ecc5ac" providerId="AD" clId="Web-{0962CAEE-F54F-2F61-E8E2-43C754308FC6}" dt="2022-12-21T20:42:41.345" v="316" actId="20577"/>
          <ac:spMkLst>
            <pc:docMk/>
            <pc:sldMk cId="1411357131" sldId="262"/>
            <ac:spMk id="2" creationId="{FE3FADEA-CACC-00DE-2718-D18DB9B6722C}"/>
          </ac:spMkLst>
        </pc:spChg>
      </pc:sldChg>
      <pc:sldChg chg="modSp">
        <pc:chgData name="Alper Öner (ETIYA)" userId="S::alper.oner@etiya.com::d8ee6dab-5ac3-45de-93da-5a1729ecc5ac" providerId="AD" clId="Web-{0962CAEE-F54F-2F61-E8E2-43C754308FC6}" dt="2022-12-21T20:41:14.636" v="292" actId="20577"/>
        <pc:sldMkLst>
          <pc:docMk/>
          <pc:sldMk cId="912213393" sldId="263"/>
        </pc:sldMkLst>
        <pc:spChg chg="mod">
          <ac:chgData name="Alper Öner (ETIYA)" userId="S::alper.oner@etiya.com::d8ee6dab-5ac3-45de-93da-5a1729ecc5ac" providerId="AD" clId="Web-{0962CAEE-F54F-2F61-E8E2-43C754308FC6}" dt="2022-12-21T20:41:14.636" v="292" actId="20577"/>
          <ac:spMkLst>
            <pc:docMk/>
            <pc:sldMk cId="912213393" sldId="263"/>
            <ac:spMk id="3" creationId="{E69E4AF4-B4C2-FB8D-B687-F37B34A8C8B9}"/>
          </ac:spMkLst>
        </pc:spChg>
      </pc:sldChg>
      <pc:sldChg chg="modSp">
        <pc:chgData name="Alper Öner (ETIYA)" userId="S::alper.oner@etiya.com::d8ee6dab-5ac3-45de-93da-5a1729ecc5ac" providerId="AD" clId="Web-{0962CAEE-F54F-2F61-E8E2-43C754308FC6}" dt="2022-12-21T20:41:21.480" v="294" actId="20577"/>
        <pc:sldMkLst>
          <pc:docMk/>
          <pc:sldMk cId="1213305164" sldId="264"/>
        </pc:sldMkLst>
        <pc:spChg chg="mod">
          <ac:chgData name="Alper Öner (ETIYA)" userId="S::alper.oner@etiya.com::d8ee6dab-5ac3-45de-93da-5a1729ecc5ac" providerId="AD" clId="Web-{0962CAEE-F54F-2F61-E8E2-43C754308FC6}" dt="2022-12-21T20:41:21.480" v="294" actId="20577"/>
          <ac:spMkLst>
            <pc:docMk/>
            <pc:sldMk cId="1213305164" sldId="264"/>
            <ac:spMk id="3" creationId="{E69E4AF4-B4C2-FB8D-B687-F37B34A8C8B9}"/>
          </ac:spMkLst>
        </pc:spChg>
      </pc:sldChg>
      <pc:sldChg chg="modSp">
        <pc:chgData name="Alper Öner (ETIYA)" userId="S::alper.oner@etiya.com::d8ee6dab-5ac3-45de-93da-5a1729ecc5ac" providerId="AD" clId="Web-{0962CAEE-F54F-2F61-E8E2-43C754308FC6}" dt="2022-12-21T20:41:37.841" v="300" actId="20577"/>
        <pc:sldMkLst>
          <pc:docMk/>
          <pc:sldMk cId="2987975950" sldId="266"/>
        </pc:sldMkLst>
        <pc:spChg chg="mod">
          <ac:chgData name="Alper Öner (ETIYA)" userId="S::alper.oner@etiya.com::d8ee6dab-5ac3-45de-93da-5a1729ecc5ac" providerId="AD" clId="Web-{0962CAEE-F54F-2F61-E8E2-43C754308FC6}" dt="2022-12-21T20:41:37.841" v="300" actId="20577"/>
          <ac:spMkLst>
            <pc:docMk/>
            <pc:sldMk cId="2987975950" sldId="266"/>
            <ac:spMk id="3" creationId="{2E2A078B-0B25-F766-642E-9D947C9B2601}"/>
          </ac:spMkLst>
        </pc:spChg>
      </pc:sldChg>
      <pc:sldChg chg="modSp">
        <pc:chgData name="Alper Öner (ETIYA)" userId="S::alper.oner@etiya.com::d8ee6dab-5ac3-45de-93da-5a1729ecc5ac" providerId="AD" clId="Web-{0962CAEE-F54F-2F61-E8E2-43C754308FC6}" dt="2022-12-21T20:42:04.374" v="310" actId="20577"/>
        <pc:sldMkLst>
          <pc:docMk/>
          <pc:sldMk cId="4143170125" sldId="267"/>
        </pc:sldMkLst>
        <pc:spChg chg="mod">
          <ac:chgData name="Alper Öner (ETIYA)" userId="S::alper.oner@etiya.com::d8ee6dab-5ac3-45de-93da-5a1729ecc5ac" providerId="AD" clId="Web-{0962CAEE-F54F-2F61-E8E2-43C754308FC6}" dt="2022-12-21T20:32:18.916" v="138" actId="20577"/>
          <ac:spMkLst>
            <pc:docMk/>
            <pc:sldMk cId="4143170125" sldId="267"/>
            <ac:spMk id="2" creationId="{BB2EF9BC-EDFE-7DB3-0BF4-FDC6F06BF4D2}"/>
          </ac:spMkLst>
        </pc:spChg>
        <pc:spChg chg="mod">
          <ac:chgData name="Alper Öner (ETIYA)" userId="S::alper.oner@etiya.com::d8ee6dab-5ac3-45de-93da-5a1729ecc5ac" providerId="AD" clId="Web-{0962CAEE-F54F-2F61-E8E2-43C754308FC6}" dt="2022-12-21T20:42:04.374" v="310" actId="20577"/>
          <ac:spMkLst>
            <pc:docMk/>
            <pc:sldMk cId="4143170125" sldId="267"/>
            <ac:spMk id="3" creationId="{2E2A078B-0B25-F766-642E-9D947C9B2601}"/>
          </ac:spMkLst>
        </pc:spChg>
      </pc:sldChg>
      <pc:sldChg chg="modSp">
        <pc:chgData name="Alper Öner (ETIYA)" userId="S::alper.oner@etiya.com::d8ee6dab-5ac3-45de-93da-5a1729ecc5ac" providerId="AD" clId="Web-{0962CAEE-F54F-2F61-E8E2-43C754308FC6}" dt="2022-12-21T20:41:27.637" v="296" actId="20577"/>
        <pc:sldMkLst>
          <pc:docMk/>
          <pc:sldMk cId="2304969858" sldId="268"/>
        </pc:sldMkLst>
        <pc:spChg chg="mod">
          <ac:chgData name="Alper Öner (ETIYA)" userId="S::alper.oner@etiya.com::d8ee6dab-5ac3-45de-93da-5a1729ecc5ac" providerId="AD" clId="Web-{0962CAEE-F54F-2F61-E8E2-43C754308FC6}" dt="2022-12-21T20:41:27.637" v="296" actId="20577"/>
          <ac:spMkLst>
            <pc:docMk/>
            <pc:sldMk cId="2304969858" sldId="268"/>
            <ac:spMk id="3" creationId="{E69E4AF4-B4C2-FB8D-B687-F37B34A8C8B9}"/>
          </ac:spMkLst>
        </pc:spChg>
      </pc:sldChg>
      <pc:sldChg chg="modSp">
        <pc:chgData name="Alper Öner (ETIYA)" userId="S::alper.oner@etiya.com::d8ee6dab-5ac3-45de-93da-5a1729ecc5ac" providerId="AD" clId="Web-{0962CAEE-F54F-2F61-E8E2-43C754308FC6}" dt="2022-12-21T20:41:32.809" v="298" actId="20577"/>
        <pc:sldMkLst>
          <pc:docMk/>
          <pc:sldMk cId="1926380045" sldId="270"/>
        </pc:sldMkLst>
        <pc:spChg chg="mod">
          <ac:chgData name="Alper Öner (ETIYA)" userId="S::alper.oner@etiya.com::d8ee6dab-5ac3-45de-93da-5a1729ecc5ac" providerId="AD" clId="Web-{0962CAEE-F54F-2F61-E8E2-43C754308FC6}" dt="2022-12-21T20:41:32.809" v="298" actId="20577"/>
          <ac:spMkLst>
            <pc:docMk/>
            <pc:sldMk cId="1926380045" sldId="270"/>
            <ac:spMk id="3" creationId="{E69E4AF4-B4C2-FB8D-B687-F37B34A8C8B9}"/>
          </ac:spMkLst>
        </pc:spChg>
      </pc:sldChg>
      <pc:sldChg chg="modSp">
        <pc:chgData name="Alper Öner (ETIYA)" userId="S::alper.oner@etiya.com::d8ee6dab-5ac3-45de-93da-5a1729ecc5ac" providerId="AD" clId="Web-{0962CAEE-F54F-2F61-E8E2-43C754308FC6}" dt="2022-12-21T20:41:42.497" v="302" actId="20577"/>
        <pc:sldMkLst>
          <pc:docMk/>
          <pc:sldMk cId="683912483" sldId="271"/>
        </pc:sldMkLst>
        <pc:spChg chg="mod">
          <ac:chgData name="Alper Öner (ETIYA)" userId="S::alper.oner@etiya.com::d8ee6dab-5ac3-45de-93da-5a1729ecc5ac" providerId="AD" clId="Web-{0962CAEE-F54F-2F61-E8E2-43C754308FC6}" dt="2022-12-21T20:41:42.497" v="302" actId="20577"/>
          <ac:spMkLst>
            <pc:docMk/>
            <pc:sldMk cId="683912483" sldId="271"/>
            <ac:spMk id="3" creationId="{2E2A078B-0B25-F766-642E-9D947C9B2601}"/>
          </ac:spMkLst>
        </pc:spChg>
      </pc:sldChg>
      <pc:sldChg chg="modSp">
        <pc:chgData name="Alper Öner (ETIYA)" userId="S::alper.oner@etiya.com::d8ee6dab-5ac3-45de-93da-5a1729ecc5ac" providerId="AD" clId="Web-{0962CAEE-F54F-2F61-E8E2-43C754308FC6}" dt="2022-12-21T20:41:59.389" v="309" actId="20577"/>
        <pc:sldMkLst>
          <pc:docMk/>
          <pc:sldMk cId="114521454" sldId="273"/>
        </pc:sldMkLst>
        <pc:spChg chg="mod">
          <ac:chgData name="Alper Öner (ETIYA)" userId="S::alper.oner@etiya.com::d8ee6dab-5ac3-45de-93da-5a1729ecc5ac" providerId="AD" clId="Web-{0962CAEE-F54F-2F61-E8E2-43C754308FC6}" dt="2022-12-21T20:41:59.389" v="309" actId="20577"/>
          <ac:spMkLst>
            <pc:docMk/>
            <pc:sldMk cId="114521454" sldId="273"/>
            <ac:spMk id="3" creationId="{2E2A078B-0B25-F766-642E-9D947C9B2601}"/>
          </ac:spMkLst>
        </pc:spChg>
      </pc:sldChg>
      <pc:sldChg chg="modSp">
        <pc:chgData name="Alper Öner (ETIYA)" userId="S::alper.oner@etiya.com::d8ee6dab-5ac3-45de-93da-5a1729ecc5ac" providerId="AD" clId="Web-{0962CAEE-F54F-2F61-E8E2-43C754308FC6}" dt="2022-12-21T20:52:27.709" v="401" actId="20577"/>
        <pc:sldMkLst>
          <pc:docMk/>
          <pc:sldMk cId="1271509955" sldId="275"/>
        </pc:sldMkLst>
        <pc:spChg chg="mod">
          <ac:chgData name="Alper Öner (ETIYA)" userId="S::alper.oner@etiya.com::d8ee6dab-5ac3-45de-93da-5a1729ecc5ac" providerId="AD" clId="Web-{0962CAEE-F54F-2F61-E8E2-43C754308FC6}" dt="2022-12-21T20:51:16.408" v="391" actId="20577"/>
          <ac:spMkLst>
            <pc:docMk/>
            <pc:sldMk cId="1271509955" sldId="275"/>
            <ac:spMk id="2" creationId="{BB2EF9BC-EDFE-7DB3-0BF4-FDC6F06BF4D2}"/>
          </ac:spMkLst>
        </pc:spChg>
        <pc:spChg chg="mod">
          <ac:chgData name="Alper Öner (ETIYA)" userId="S::alper.oner@etiya.com::d8ee6dab-5ac3-45de-93da-5a1729ecc5ac" providerId="AD" clId="Web-{0962CAEE-F54F-2F61-E8E2-43C754308FC6}" dt="2022-12-21T20:52:27.709" v="401" actId="20577"/>
          <ac:spMkLst>
            <pc:docMk/>
            <pc:sldMk cId="1271509955" sldId="275"/>
            <ac:spMk id="3" creationId="{2E2A078B-0B25-F766-642E-9D947C9B2601}"/>
          </ac:spMkLst>
        </pc:spChg>
      </pc:sldChg>
      <pc:sldChg chg="addSp modSp">
        <pc:chgData name="Alper Öner (ETIYA)" userId="S::alper.oner@etiya.com::d8ee6dab-5ac3-45de-93da-5a1729ecc5ac" providerId="AD" clId="Web-{0962CAEE-F54F-2F61-E8E2-43C754308FC6}" dt="2022-12-21T19:02:49.653" v="44" actId="1076"/>
        <pc:sldMkLst>
          <pc:docMk/>
          <pc:sldMk cId="1494086160" sldId="276"/>
        </pc:sldMkLst>
        <pc:spChg chg="mod">
          <ac:chgData name="Alper Öner (ETIYA)" userId="S::alper.oner@etiya.com::d8ee6dab-5ac3-45de-93da-5a1729ecc5ac" providerId="AD" clId="Web-{0962CAEE-F54F-2F61-E8E2-43C754308FC6}" dt="2022-12-21T19:01:32.366" v="26" actId="20577"/>
          <ac:spMkLst>
            <pc:docMk/>
            <pc:sldMk cId="1494086160" sldId="276"/>
            <ac:spMk id="2" creationId="{BB2EF9BC-EDFE-7DB3-0BF4-FDC6F06BF4D2}"/>
          </ac:spMkLst>
        </pc:spChg>
        <pc:spChg chg="mod">
          <ac:chgData name="Alper Öner (ETIYA)" userId="S::alper.oner@etiya.com::d8ee6dab-5ac3-45de-93da-5a1729ecc5ac" providerId="AD" clId="Web-{0962CAEE-F54F-2F61-E8E2-43C754308FC6}" dt="2022-12-21T19:02:28.620" v="37" actId="20577"/>
          <ac:spMkLst>
            <pc:docMk/>
            <pc:sldMk cId="1494086160" sldId="276"/>
            <ac:spMk id="3" creationId="{2E2A078B-0B25-F766-642E-9D947C9B2601}"/>
          </ac:spMkLst>
        </pc:spChg>
        <pc:picChg chg="add mod">
          <ac:chgData name="Alper Öner (ETIYA)" userId="S::alper.oner@etiya.com::d8ee6dab-5ac3-45de-93da-5a1729ecc5ac" providerId="AD" clId="Web-{0962CAEE-F54F-2F61-E8E2-43C754308FC6}" dt="2022-12-21T19:02:49.653" v="44" actId="1076"/>
          <ac:picMkLst>
            <pc:docMk/>
            <pc:sldMk cId="1494086160" sldId="276"/>
            <ac:picMk id="4" creationId="{95580F3F-A981-B4D9-1A43-8D346461FD85}"/>
          </ac:picMkLst>
        </pc:picChg>
      </pc:sldChg>
      <pc:sldChg chg="addSp modSp add replId">
        <pc:chgData name="Alper Öner (ETIYA)" userId="S::alper.oner@etiya.com::d8ee6dab-5ac3-45de-93da-5a1729ecc5ac" providerId="AD" clId="Web-{0962CAEE-F54F-2F61-E8E2-43C754308FC6}" dt="2022-12-21T19:01:14.912" v="21" actId="1076"/>
        <pc:sldMkLst>
          <pc:docMk/>
          <pc:sldMk cId="1791520663" sldId="277"/>
        </pc:sldMkLst>
        <pc:spChg chg="mod">
          <ac:chgData name="Alper Öner (ETIYA)" userId="S::alper.oner@etiya.com::d8ee6dab-5ac3-45de-93da-5a1729ecc5ac" providerId="AD" clId="Web-{0962CAEE-F54F-2F61-E8E2-43C754308FC6}" dt="2022-12-21T18:59:41.218" v="4" actId="20577"/>
          <ac:spMkLst>
            <pc:docMk/>
            <pc:sldMk cId="1791520663" sldId="277"/>
            <ac:spMk id="2" creationId="{BB2EF9BC-EDFE-7DB3-0BF4-FDC6F06BF4D2}"/>
          </ac:spMkLst>
        </pc:spChg>
        <pc:spChg chg="mod">
          <ac:chgData name="Alper Öner (ETIYA)" userId="S::alper.oner@etiya.com::d8ee6dab-5ac3-45de-93da-5a1729ecc5ac" providerId="AD" clId="Web-{0962CAEE-F54F-2F61-E8E2-43C754308FC6}" dt="2022-12-21T19:00:47.519" v="13" actId="20577"/>
          <ac:spMkLst>
            <pc:docMk/>
            <pc:sldMk cId="1791520663" sldId="277"/>
            <ac:spMk id="3" creationId="{2E2A078B-0B25-F766-642E-9D947C9B2601}"/>
          </ac:spMkLst>
        </pc:spChg>
        <pc:picChg chg="add mod">
          <ac:chgData name="Alper Öner (ETIYA)" userId="S::alper.oner@etiya.com::d8ee6dab-5ac3-45de-93da-5a1729ecc5ac" providerId="AD" clId="Web-{0962CAEE-F54F-2F61-E8E2-43C754308FC6}" dt="2022-12-21T19:01:14.912" v="21" actId="1076"/>
          <ac:picMkLst>
            <pc:docMk/>
            <pc:sldMk cId="1791520663" sldId="277"/>
            <ac:picMk id="4" creationId="{6B0420C9-5A99-1FE0-91DF-FCEC5D24DC9F}"/>
          </ac:picMkLst>
        </pc:picChg>
      </pc:sldChg>
      <pc:sldChg chg="addSp modSp add replId">
        <pc:chgData name="Alper Öner (ETIYA)" userId="S::alper.oner@etiya.com::d8ee6dab-5ac3-45de-93da-5a1729ecc5ac" providerId="AD" clId="Web-{0962CAEE-F54F-2F61-E8E2-43C754308FC6}" dt="2022-12-21T19:04:29.550" v="69" actId="1076"/>
        <pc:sldMkLst>
          <pc:docMk/>
          <pc:sldMk cId="3308398543" sldId="278"/>
        </pc:sldMkLst>
        <pc:spChg chg="mod">
          <ac:chgData name="Alper Öner (ETIYA)" userId="S::alper.oner@etiya.com::d8ee6dab-5ac3-45de-93da-5a1729ecc5ac" providerId="AD" clId="Web-{0962CAEE-F54F-2F61-E8E2-43C754308FC6}" dt="2022-12-21T19:03:32.328" v="52" actId="20577"/>
          <ac:spMkLst>
            <pc:docMk/>
            <pc:sldMk cId="3308398543" sldId="278"/>
            <ac:spMk id="2" creationId="{BB2EF9BC-EDFE-7DB3-0BF4-FDC6F06BF4D2}"/>
          </ac:spMkLst>
        </pc:spChg>
        <pc:spChg chg="mod">
          <ac:chgData name="Alper Öner (ETIYA)" userId="S::alper.oner@etiya.com::d8ee6dab-5ac3-45de-93da-5a1729ecc5ac" providerId="AD" clId="Web-{0962CAEE-F54F-2F61-E8E2-43C754308FC6}" dt="2022-12-21T19:04:14.456" v="64" actId="20577"/>
          <ac:spMkLst>
            <pc:docMk/>
            <pc:sldMk cId="3308398543" sldId="278"/>
            <ac:spMk id="3" creationId="{2E2A078B-0B25-F766-642E-9D947C9B2601}"/>
          </ac:spMkLst>
        </pc:spChg>
        <pc:picChg chg="add mod">
          <ac:chgData name="Alper Öner (ETIYA)" userId="S::alper.oner@etiya.com::d8ee6dab-5ac3-45de-93da-5a1729ecc5ac" providerId="AD" clId="Web-{0962CAEE-F54F-2F61-E8E2-43C754308FC6}" dt="2022-12-21T19:04:29.550" v="69" actId="1076"/>
          <ac:picMkLst>
            <pc:docMk/>
            <pc:sldMk cId="3308398543" sldId="278"/>
            <ac:picMk id="4" creationId="{97482156-D78D-E8C8-FA49-E0633F10374D}"/>
          </ac:picMkLst>
        </pc:picChg>
      </pc:sldChg>
      <pc:sldChg chg="addSp modSp add replId">
        <pc:chgData name="Alper Öner (ETIYA)" userId="S::alper.oner@etiya.com::d8ee6dab-5ac3-45de-93da-5a1729ecc5ac" providerId="AD" clId="Web-{0962CAEE-F54F-2F61-E8E2-43C754308FC6}" dt="2022-12-21T19:07:07.624" v="93" actId="1076"/>
        <pc:sldMkLst>
          <pc:docMk/>
          <pc:sldMk cId="714492346" sldId="279"/>
        </pc:sldMkLst>
        <pc:spChg chg="mod">
          <ac:chgData name="Alper Öner (ETIYA)" userId="S::alper.oner@etiya.com::d8ee6dab-5ac3-45de-93da-5a1729ecc5ac" providerId="AD" clId="Web-{0962CAEE-F54F-2F61-E8E2-43C754308FC6}" dt="2022-12-21T19:05:55.306" v="73" actId="20577"/>
          <ac:spMkLst>
            <pc:docMk/>
            <pc:sldMk cId="714492346" sldId="279"/>
            <ac:spMk id="2" creationId="{BB2EF9BC-EDFE-7DB3-0BF4-FDC6F06BF4D2}"/>
          </ac:spMkLst>
        </pc:spChg>
        <pc:spChg chg="mod">
          <ac:chgData name="Alper Öner (ETIYA)" userId="S::alper.oner@etiya.com::d8ee6dab-5ac3-45de-93da-5a1729ecc5ac" providerId="AD" clId="Web-{0962CAEE-F54F-2F61-E8E2-43C754308FC6}" dt="2022-12-21T19:06:54.779" v="86" actId="20577"/>
          <ac:spMkLst>
            <pc:docMk/>
            <pc:sldMk cId="714492346" sldId="279"/>
            <ac:spMk id="3" creationId="{2E2A078B-0B25-F766-642E-9D947C9B2601}"/>
          </ac:spMkLst>
        </pc:spChg>
        <pc:picChg chg="add mod">
          <ac:chgData name="Alper Öner (ETIYA)" userId="S::alper.oner@etiya.com::d8ee6dab-5ac3-45de-93da-5a1729ecc5ac" providerId="AD" clId="Web-{0962CAEE-F54F-2F61-E8E2-43C754308FC6}" dt="2022-12-21T19:07:07.624" v="93" actId="1076"/>
          <ac:picMkLst>
            <pc:docMk/>
            <pc:sldMk cId="714492346" sldId="279"/>
            <ac:picMk id="4" creationId="{B13E55E6-2660-8AAA-236C-AECD0F6FCE3E}"/>
          </ac:picMkLst>
        </pc:picChg>
      </pc:sldChg>
      <pc:sldChg chg="addSp modSp add replId">
        <pc:chgData name="Alper Öner (ETIYA)" userId="S::alper.oner@etiya.com::d8ee6dab-5ac3-45de-93da-5a1729ecc5ac" providerId="AD" clId="Web-{0962CAEE-F54F-2F61-E8E2-43C754308FC6}" dt="2022-12-21T19:09:07.507" v="113" actId="1076"/>
        <pc:sldMkLst>
          <pc:docMk/>
          <pc:sldMk cId="3347813685" sldId="280"/>
        </pc:sldMkLst>
        <pc:spChg chg="mod">
          <ac:chgData name="Alper Öner (ETIYA)" userId="S::alper.oner@etiya.com::d8ee6dab-5ac3-45de-93da-5a1729ecc5ac" providerId="AD" clId="Web-{0962CAEE-F54F-2F61-E8E2-43C754308FC6}" dt="2022-12-21T19:07:40.767" v="100" actId="20577"/>
          <ac:spMkLst>
            <pc:docMk/>
            <pc:sldMk cId="3347813685" sldId="280"/>
            <ac:spMk id="2" creationId="{BB2EF9BC-EDFE-7DB3-0BF4-FDC6F06BF4D2}"/>
          </ac:spMkLst>
        </pc:spChg>
        <pc:spChg chg="mod">
          <ac:chgData name="Alper Öner (ETIYA)" userId="S::alper.oner@etiya.com::d8ee6dab-5ac3-45de-93da-5a1729ecc5ac" providerId="AD" clId="Web-{0962CAEE-F54F-2F61-E8E2-43C754308FC6}" dt="2022-12-21T19:07:55.940" v="105" actId="20577"/>
          <ac:spMkLst>
            <pc:docMk/>
            <pc:sldMk cId="3347813685" sldId="280"/>
            <ac:spMk id="3" creationId="{2E2A078B-0B25-F766-642E-9D947C9B2601}"/>
          </ac:spMkLst>
        </pc:spChg>
        <pc:picChg chg="add mod">
          <ac:chgData name="Alper Öner (ETIYA)" userId="S::alper.oner@etiya.com::d8ee6dab-5ac3-45de-93da-5a1729ecc5ac" providerId="AD" clId="Web-{0962CAEE-F54F-2F61-E8E2-43C754308FC6}" dt="2022-12-21T19:09:07.507" v="113" actId="1076"/>
          <ac:picMkLst>
            <pc:docMk/>
            <pc:sldMk cId="3347813685" sldId="280"/>
            <ac:picMk id="4" creationId="{9FB0B034-170B-2BE3-8C51-5B5FF98E9578}"/>
          </ac:picMkLst>
        </pc:picChg>
      </pc:sldChg>
      <pc:sldChg chg="addSp modSp add replId">
        <pc:chgData name="Alper Öner (ETIYA)" userId="S::alper.oner@etiya.com::d8ee6dab-5ac3-45de-93da-5a1729ecc5ac" providerId="AD" clId="Web-{0962CAEE-F54F-2F61-E8E2-43C754308FC6}" dt="2022-12-21T19:10:41.983" v="133" actId="14100"/>
        <pc:sldMkLst>
          <pc:docMk/>
          <pc:sldMk cId="1336967603" sldId="281"/>
        </pc:sldMkLst>
        <pc:spChg chg="mod">
          <ac:chgData name="Alper Öner (ETIYA)" userId="S::alper.oner@etiya.com::d8ee6dab-5ac3-45de-93da-5a1729ecc5ac" providerId="AD" clId="Web-{0962CAEE-F54F-2F61-E8E2-43C754308FC6}" dt="2022-12-21T19:09:25.259" v="118" actId="20577"/>
          <ac:spMkLst>
            <pc:docMk/>
            <pc:sldMk cId="1336967603" sldId="281"/>
            <ac:spMk id="2" creationId="{BB2EF9BC-EDFE-7DB3-0BF4-FDC6F06BF4D2}"/>
          </ac:spMkLst>
        </pc:spChg>
        <pc:spChg chg="mod">
          <ac:chgData name="Alper Öner (ETIYA)" userId="S::alper.oner@etiya.com::d8ee6dab-5ac3-45de-93da-5a1729ecc5ac" providerId="AD" clId="Web-{0962CAEE-F54F-2F61-E8E2-43C754308FC6}" dt="2022-12-21T19:10:37.795" v="131" actId="14100"/>
          <ac:spMkLst>
            <pc:docMk/>
            <pc:sldMk cId="1336967603" sldId="281"/>
            <ac:spMk id="3" creationId="{2E2A078B-0B25-F766-642E-9D947C9B2601}"/>
          </ac:spMkLst>
        </pc:spChg>
        <pc:picChg chg="add mod">
          <ac:chgData name="Alper Öner (ETIYA)" userId="S::alper.oner@etiya.com::d8ee6dab-5ac3-45de-93da-5a1729ecc5ac" providerId="AD" clId="Web-{0962CAEE-F54F-2F61-E8E2-43C754308FC6}" dt="2022-12-21T19:10:41.983" v="133" actId="14100"/>
          <ac:picMkLst>
            <pc:docMk/>
            <pc:sldMk cId="1336967603" sldId="281"/>
            <ac:picMk id="4" creationId="{648CB7AA-4CE2-DB1F-95BF-6292D8567D2B}"/>
          </ac:picMkLst>
        </pc:picChg>
      </pc:sldChg>
      <pc:sldChg chg="new del">
        <pc:chgData name="Alper Öner (ETIYA)" userId="S::alper.oner@etiya.com::d8ee6dab-5ac3-45de-93da-5a1729ecc5ac" providerId="AD" clId="Web-{0962CAEE-F54F-2F61-E8E2-43C754308FC6}" dt="2022-12-21T19:08:38.959" v="107"/>
        <pc:sldMkLst>
          <pc:docMk/>
          <pc:sldMk cId="194984109" sldId="282"/>
        </pc:sldMkLst>
      </pc:sldChg>
      <pc:sldChg chg="modSp add ord replId">
        <pc:chgData name="Alper Öner (ETIYA)" userId="S::alper.oner@etiya.com::d8ee6dab-5ac3-45de-93da-5a1729ecc5ac" providerId="AD" clId="Web-{0962CAEE-F54F-2F61-E8E2-43C754308FC6}" dt="2022-12-21T20:46:36.672" v="365"/>
        <pc:sldMkLst>
          <pc:docMk/>
          <pc:sldMk cId="3218880799" sldId="282"/>
        </pc:sldMkLst>
        <pc:spChg chg="mod">
          <ac:chgData name="Alper Öner (ETIYA)" userId="S::alper.oner@etiya.com::d8ee6dab-5ac3-45de-93da-5a1729ecc5ac" providerId="AD" clId="Web-{0962CAEE-F54F-2F61-E8E2-43C754308FC6}" dt="2022-12-21T20:43:13.628" v="321" actId="20577"/>
          <ac:spMkLst>
            <pc:docMk/>
            <pc:sldMk cId="3218880799" sldId="282"/>
            <ac:spMk id="2" creationId="{BB2EF9BC-EDFE-7DB3-0BF4-FDC6F06BF4D2}"/>
          </ac:spMkLst>
        </pc:spChg>
        <pc:spChg chg="mod">
          <ac:chgData name="Alper Öner (ETIYA)" userId="S::alper.oner@etiya.com::d8ee6dab-5ac3-45de-93da-5a1729ecc5ac" providerId="AD" clId="Web-{0962CAEE-F54F-2F61-E8E2-43C754308FC6}" dt="2022-12-21T20:46:36.422" v="364" actId="20577"/>
          <ac:spMkLst>
            <pc:docMk/>
            <pc:sldMk cId="3218880799" sldId="282"/>
            <ac:spMk id="3" creationId="{2E2A078B-0B25-F766-642E-9D947C9B2601}"/>
          </ac:spMkLst>
        </pc:spChg>
      </pc:sldChg>
      <pc:sldChg chg="addSp modSp add replId">
        <pc:chgData name="Alper Öner (ETIYA)" userId="S::alper.oner@etiya.com::d8ee6dab-5ac3-45de-93da-5a1729ecc5ac" providerId="AD" clId="Web-{0962CAEE-F54F-2F61-E8E2-43C754308FC6}" dt="2022-12-21T20:34:17.329" v="172" actId="1076"/>
        <pc:sldMkLst>
          <pc:docMk/>
          <pc:sldMk cId="2613031571" sldId="283"/>
        </pc:sldMkLst>
        <pc:spChg chg="mod">
          <ac:chgData name="Alper Öner (ETIYA)" userId="S::alper.oner@etiya.com::d8ee6dab-5ac3-45de-93da-5a1729ecc5ac" providerId="AD" clId="Web-{0962CAEE-F54F-2F61-E8E2-43C754308FC6}" dt="2022-12-21T20:33:52.390" v="167" actId="20577"/>
          <ac:spMkLst>
            <pc:docMk/>
            <pc:sldMk cId="2613031571" sldId="283"/>
            <ac:spMk id="3" creationId="{2E2A078B-0B25-F766-642E-9D947C9B2601}"/>
          </ac:spMkLst>
        </pc:spChg>
        <pc:picChg chg="add mod">
          <ac:chgData name="Alper Öner (ETIYA)" userId="S::alper.oner@etiya.com::d8ee6dab-5ac3-45de-93da-5a1729ecc5ac" providerId="AD" clId="Web-{0962CAEE-F54F-2F61-E8E2-43C754308FC6}" dt="2022-12-21T20:34:17.329" v="172" actId="1076"/>
          <ac:picMkLst>
            <pc:docMk/>
            <pc:sldMk cId="2613031571" sldId="283"/>
            <ac:picMk id="4" creationId="{308B6713-CE1A-9938-33F9-6F6145883FAF}"/>
          </ac:picMkLst>
        </pc:picChg>
      </pc:sldChg>
      <pc:sldChg chg="modSp add ord replId">
        <pc:chgData name="Alper Öner (ETIYA)" userId="S::alper.oner@etiya.com::d8ee6dab-5ac3-45de-93da-5a1729ecc5ac" providerId="AD" clId="Web-{0962CAEE-F54F-2F61-E8E2-43C754308FC6}" dt="2022-12-21T20:42:10.390" v="311" actId="20577"/>
        <pc:sldMkLst>
          <pc:docMk/>
          <pc:sldMk cId="809148851" sldId="284"/>
        </pc:sldMkLst>
        <pc:spChg chg="mod">
          <ac:chgData name="Alper Öner (ETIYA)" userId="S::alper.oner@etiya.com::d8ee6dab-5ac3-45de-93da-5a1729ecc5ac" providerId="AD" clId="Web-{0962CAEE-F54F-2F61-E8E2-43C754308FC6}" dt="2022-12-21T20:42:10.390" v="311" actId="20577"/>
          <ac:spMkLst>
            <pc:docMk/>
            <pc:sldMk cId="809148851" sldId="284"/>
            <ac:spMk id="3" creationId="{2E2A078B-0B25-F766-642E-9D947C9B2601}"/>
          </ac:spMkLst>
        </pc:spChg>
      </pc:sldChg>
      <pc:sldChg chg="modSp add replId">
        <pc:chgData name="Alper Öner (ETIYA)" userId="S::alper.oner@etiya.com::d8ee6dab-5ac3-45de-93da-5a1729ecc5ac" providerId="AD" clId="Web-{0962CAEE-F54F-2F61-E8E2-43C754308FC6}" dt="2022-12-21T20:42:15.656" v="313" actId="20577"/>
        <pc:sldMkLst>
          <pc:docMk/>
          <pc:sldMk cId="1890821121" sldId="285"/>
        </pc:sldMkLst>
        <pc:spChg chg="mod">
          <ac:chgData name="Alper Öner (ETIYA)" userId="S::alper.oner@etiya.com::d8ee6dab-5ac3-45de-93da-5a1729ecc5ac" providerId="AD" clId="Web-{0962CAEE-F54F-2F61-E8E2-43C754308FC6}" dt="2022-12-21T20:38:03.765" v="211" actId="20577"/>
          <ac:spMkLst>
            <pc:docMk/>
            <pc:sldMk cId="1890821121" sldId="285"/>
            <ac:spMk id="2" creationId="{BB2EF9BC-EDFE-7DB3-0BF4-FDC6F06BF4D2}"/>
          </ac:spMkLst>
        </pc:spChg>
        <pc:spChg chg="mod">
          <ac:chgData name="Alper Öner (ETIYA)" userId="S::alper.oner@etiya.com::d8ee6dab-5ac3-45de-93da-5a1729ecc5ac" providerId="AD" clId="Web-{0962CAEE-F54F-2F61-E8E2-43C754308FC6}" dt="2022-12-21T20:42:15.656" v="313" actId="20577"/>
          <ac:spMkLst>
            <pc:docMk/>
            <pc:sldMk cId="1890821121" sldId="285"/>
            <ac:spMk id="3" creationId="{2E2A078B-0B25-F766-642E-9D947C9B2601}"/>
          </ac:spMkLst>
        </pc:spChg>
      </pc:sldChg>
      <pc:sldChg chg="modSp add replId">
        <pc:chgData name="Alper Öner (ETIYA)" userId="S::alper.oner@etiya.com::d8ee6dab-5ac3-45de-93da-5a1729ecc5ac" providerId="AD" clId="Web-{0962CAEE-F54F-2F61-E8E2-43C754308FC6}" dt="2022-12-21T20:42:21.219" v="315" actId="20577"/>
        <pc:sldMkLst>
          <pc:docMk/>
          <pc:sldMk cId="1482966471" sldId="286"/>
        </pc:sldMkLst>
        <pc:spChg chg="mod">
          <ac:chgData name="Alper Öner (ETIYA)" userId="S::alper.oner@etiya.com::d8ee6dab-5ac3-45de-93da-5a1729ecc5ac" providerId="AD" clId="Web-{0962CAEE-F54F-2F61-E8E2-43C754308FC6}" dt="2022-12-21T20:38:51.612" v="237" actId="20577"/>
          <ac:spMkLst>
            <pc:docMk/>
            <pc:sldMk cId="1482966471" sldId="286"/>
            <ac:spMk id="2" creationId="{BB2EF9BC-EDFE-7DB3-0BF4-FDC6F06BF4D2}"/>
          </ac:spMkLst>
        </pc:spChg>
        <pc:spChg chg="mod">
          <ac:chgData name="Alper Öner (ETIYA)" userId="S::alper.oner@etiya.com::d8ee6dab-5ac3-45de-93da-5a1729ecc5ac" providerId="AD" clId="Web-{0962CAEE-F54F-2F61-E8E2-43C754308FC6}" dt="2022-12-21T20:42:21.219" v="315" actId="20577"/>
          <ac:spMkLst>
            <pc:docMk/>
            <pc:sldMk cId="1482966471" sldId="286"/>
            <ac:spMk id="3" creationId="{2E2A078B-0B25-F766-642E-9D947C9B2601}"/>
          </ac:spMkLst>
        </pc:spChg>
      </pc:sldChg>
      <pc:sldChg chg="modSp add replId">
        <pc:chgData name="Alper Öner (ETIYA)" userId="S::alper.oner@etiya.com::d8ee6dab-5ac3-45de-93da-5a1729ecc5ac" providerId="AD" clId="Web-{0962CAEE-F54F-2F61-E8E2-43C754308FC6}" dt="2022-12-21T20:40:52.916" v="285" actId="20577"/>
        <pc:sldMkLst>
          <pc:docMk/>
          <pc:sldMk cId="713959576" sldId="287"/>
        </pc:sldMkLst>
        <pc:spChg chg="mod">
          <ac:chgData name="Alper Öner (ETIYA)" userId="S::alper.oner@etiya.com::d8ee6dab-5ac3-45de-93da-5a1729ecc5ac" providerId="AD" clId="Web-{0962CAEE-F54F-2F61-E8E2-43C754308FC6}" dt="2022-12-21T20:39:52.709" v="251" actId="20577"/>
          <ac:spMkLst>
            <pc:docMk/>
            <pc:sldMk cId="713959576" sldId="287"/>
            <ac:spMk id="2" creationId="{BB2EF9BC-EDFE-7DB3-0BF4-FDC6F06BF4D2}"/>
          </ac:spMkLst>
        </pc:spChg>
        <pc:spChg chg="mod">
          <ac:chgData name="Alper Öner (ETIYA)" userId="S::alper.oner@etiya.com::d8ee6dab-5ac3-45de-93da-5a1729ecc5ac" providerId="AD" clId="Web-{0962CAEE-F54F-2F61-E8E2-43C754308FC6}" dt="2022-12-21T20:40:52.916" v="285" actId="20577"/>
          <ac:spMkLst>
            <pc:docMk/>
            <pc:sldMk cId="713959576" sldId="287"/>
            <ac:spMk id="3" creationId="{2E2A078B-0B25-F766-642E-9D947C9B2601}"/>
          </ac:spMkLst>
        </pc:spChg>
      </pc:sldChg>
      <pc:sldChg chg="modSp add replId">
        <pc:chgData name="Alper Öner (ETIYA)" userId="S::alper.oner@etiya.com::d8ee6dab-5ac3-45de-93da-5a1729ecc5ac" providerId="AD" clId="Web-{0962CAEE-F54F-2F61-E8E2-43C754308FC6}" dt="2022-12-21T21:10:13.874" v="668" actId="20577"/>
        <pc:sldMkLst>
          <pc:docMk/>
          <pc:sldMk cId="732939444" sldId="288"/>
        </pc:sldMkLst>
        <pc:spChg chg="mod">
          <ac:chgData name="Alper Öner (ETIYA)" userId="S::alper.oner@etiya.com::d8ee6dab-5ac3-45de-93da-5a1729ecc5ac" providerId="AD" clId="Web-{0962CAEE-F54F-2F61-E8E2-43C754308FC6}" dt="2022-12-21T21:10:13.874" v="668" actId="20577"/>
          <ac:spMkLst>
            <pc:docMk/>
            <pc:sldMk cId="732939444" sldId="288"/>
            <ac:spMk id="3" creationId="{2E2A078B-0B25-F766-642E-9D947C9B2601}"/>
          </ac:spMkLst>
        </pc:spChg>
      </pc:sldChg>
      <pc:sldChg chg="add replId">
        <pc:chgData name="Alper Öner (ETIYA)" userId="S::alper.oner@etiya.com::d8ee6dab-5ac3-45de-93da-5a1729ecc5ac" providerId="AD" clId="Web-{0962CAEE-F54F-2F61-E8E2-43C754308FC6}" dt="2022-12-21T20:45:26.886" v="351"/>
        <pc:sldMkLst>
          <pc:docMk/>
          <pc:sldMk cId="1286480436" sldId="289"/>
        </pc:sldMkLst>
      </pc:sldChg>
      <pc:sldChg chg="addSp modSp add replId">
        <pc:chgData name="Alper Öner (ETIYA)" userId="S::alper.oner@etiya.com::d8ee6dab-5ac3-45de-93da-5a1729ecc5ac" providerId="AD" clId="Web-{0962CAEE-F54F-2F61-E8E2-43C754308FC6}" dt="2022-12-21T20:47:33.066" v="376" actId="14100"/>
        <pc:sldMkLst>
          <pc:docMk/>
          <pc:sldMk cId="1560006723" sldId="290"/>
        </pc:sldMkLst>
        <pc:spChg chg="mod">
          <ac:chgData name="Alper Öner (ETIYA)" userId="S::alper.oner@etiya.com::d8ee6dab-5ac3-45de-93da-5a1729ecc5ac" providerId="AD" clId="Web-{0962CAEE-F54F-2F61-E8E2-43C754308FC6}" dt="2022-12-21T20:47:06.127" v="369" actId="20577"/>
          <ac:spMkLst>
            <pc:docMk/>
            <pc:sldMk cId="1560006723" sldId="290"/>
            <ac:spMk id="3" creationId="{2E2A078B-0B25-F766-642E-9D947C9B2601}"/>
          </ac:spMkLst>
        </pc:spChg>
        <pc:picChg chg="add mod">
          <ac:chgData name="Alper Öner (ETIYA)" userId="S::alper.oner@etiya.com::d8ee6dab-5ac3-45de-93da-5a1729ecc5ac" providerId="AD" clId="Web-{0962CAEE-F54F-2F61-E8E2-43C754308FC6}" dt="2022-12-21T20:47:33.066" v="376" actId="14100"/>
          <ac:picMkLst>
            <pc:docMk/>
            <pc:sldMk cId="1560006723" sldId="290"/>
            <ac:picMk id="4" creationId="{D720F707-7F10-48B9-9EE8-A396AB05AC2D}"/>
          </ac:picMkLst>
        </pc:picChg>
      </pc:sldChg>
      <pc:sldChg chg="modSp add replId">
        <pc:chgData name="Alper Öner (ETIYA)" userId="S::alper.oner@etiya.com::d8ee6dab-5ac3-45de-93da-5a1729ecc5ac" providerId="AD" clId="Web-{0962CAEE-F54F-2F61-E8E2-43C754308FC6}" dt="2022-12-21T20:48:47.977" v="383" actId="20577"/>
        <pc:sldMkLst>
          <pc:docMk/>
          <pc:sldMk cId="3858734369" sldId="291"/>
        </pc:sldMkLst>
        <pc:spChg chg="mod">
          <ac:chgData name="Alper Öner (ETIYA)" userId="S::alper.oner@etiya.com::d8ee6dab-5ac3-45de-93da-5a1729ecc5ac" providerId="AD" clId="Web-{0962CAEE-F54F-2F61-E8E2-43C754308FC6}" dt="2022-12-21T20:48:47.977" v="383" actId="20577"/>
          <ac:spMkLst>
            <pc:docMk/>
            <pc:sldMk cId="3858734369" sldId="291"/>
            <ac:spMk id="2" creationId="{BB2EF9BC-EDFE-7DB3-0BF4-FDC6F06BF4D2}"/>
          </ac:spMkLst>
        </pc:spChg>
        <pc:spChg chg="mod">
          <ac:chgData name="Alper Öner (ETIYA)" userId="S::alper.oner@etiya.com::d8ee6dab-5ac3-45de-93da-5a1729ecc5ac" providerId="AD" clId="Web-{0962CAEE-F54F-2F61-E8E2-43C754308FC6}" dt="2022-12-21T20:48:31.632" v="378" actId="20577"/>
          <ac:spMkLst>
            <pc:docMk/>
            <pc:sldMk cId="3858734369" sldId="291"/>
            <ac:spMk id="3" creationId="{2E2A078B-0B25-F766-642E-9D947C9B2601}"/>
          </ac:spMkLst>
        </pc:spChg>
      </pc:sldChg>
      <pc:sldChg chg="modSp add replId">
        <pc:chgData name="Alper Öner (ETIYA)" userId="S::alper.oner@etiya.com::d8ee6dab-5ac3-45de-93da-5a1729ecc5ac" providerId="AD" clId="Web-{0962CAEE-F54F-2F61-E8E2-43C754308FC6}" dt="2022-12-21T20:49:15.978" v="385" actId="20577"/>
        <pc:sldMkLst>
          <pc:docMk/>
          <pc:sldMk cId="66081234" sldId="292"/>
        </pc:sldMkLst>
        <pc:spChg chg="mod">
          <ac:chgData name="Alper Öner (ETIYA)" userId="S::alper.oner@etiya.com::d8ee6dab-5ac3-45de-93da-5a1729ecc5ac" providerId="AD" clId="Web-{0962CAEE-F54F-2F61-E8E2-43C754308FC6}" dt="2022-12-21T20:49:15.978" v="385" actId="20577"/>
          <ac:spMkLst>
            <pc:docMk/>
            <pc:sldMk cId="66081234" sldId="292"/>
            <ac:spMk id="2" creationId="{BB2EF9BC-EDFE-7DB3-0BF4-FDC6F06BF4D2}"/>
          </ac:spMkLst>
        </pc:spChg>
      </pc:sldChg>
      <pc:sldChg chg="addSp delSp modSp add replId">
        <pc:chgData name="Alper Öner (ETIYA)" userId="S::alper.oner@etiya.com::d8ee6dab-5ac3-45de-93da-5a1729ecc5ac" providerId="AD" clId="Web-{0962CAEE-F54F-2F61-E8E2-43C754308FC6}" dt="2022-12-21T20:53:24.588" v="410"/>
        <pc:sldMkLst>
          <pc:docMk/>
          <pc:sldMk cId="1229923654" sldId="293"/>
        </pc:sldMkLst>
        <pc:spChg chg="mod">
          <ac:chgData name="Alper Öner (ETIYA)" userId="S::alper.oner@etiya.com::d8ee6dab-5ac3-45de-93da-5a1729ecc5ac" providerId="AD" clId="Web-{0962CAEE-F54F-2F61-E8E2-43C754308FC6}" dt="2022-12-21T20:53:14.571" v="408" actId="20577"/>
          <ac:spMkLst>
            <pc:docMk/>
            <pc:sldMk cId="1229923654" sldId="293"/>
            <ac:spMk id="2" creationId="{BB2EF9BC-EDFE-7DB3-0BF4-FDC6F06BF4D2}"/>
          </ac:spMkLst>
        </pc:spChg>
        <pc:spChg chg="del mod">
          <ac:chgData name="Alper Öner (ETIYA)" userId="S::alper.oner@etiya.com::d8ee6dab-5ac3-45de-93da-5a1729ecc5ac" providerId="AD" clId="Web-{0962CAEE-F54F-2F61-E8E2-43C754308FC6}" dt="2022-12-21T20:53:24.588" v="410"/>
          <ac:spMkLst>
            <pc:docMk/>
            <pc:sldMk cId="1229923654" sldId="293"/>
            <ac:spMk id="3" creationId="{2E2A078B-0B25-F766-642E-9D947C9B2601}"/>
          </ac:spMkLst>
        </pc:spChg>
        <pc:picChg chg="add mod ord">
          <ac:chgData name="Alper Öner (ETIYA)" userId="S::alper.oner@etiya.com::d8ee6dab-5ac3-45de-93da-5a1729ecc5ac" providerId="AD" clId="Web-{0962CAEE-F54F-2F61-E8E2-43C754308FC6}" dt="2022-12-21T20:53:24.588" v="410"/>
          <ac:picMkLst>
            <pc:docMk/>
            <pc:sldMk cId="1229923654" sldId="293"/>
            <ac:picMk id="4" creationId="{52A58699-5F0D-DD22-8D1D-9D2B1CEE323C}"/>
          </ac:picMkLst>
        </pc:picChg>
      </pc:sldChg>
      <pc:sldChg chg="modSp add replId">
        <pc:chgData name="Alper Öner (ETIYA)" userId="S::alper.oner@etiya.com::d8ee6dab-5ac3-45de-93da-5a1729ecc5ac" providerId="AD" clId="Web-{0962CAEE-F54F-2F61-E8E2-43C754308FC6}" dt="2022-12-21T20:55:08.094" v="434" actId="20577"/>
        <pc:sldMkLst>
          <pc:docMk/>
          <pc:sldMk cId="1565529599" sldId="294"/>
        </pc:sldMkLst>
        <pc:spChg chg="mod">
          <ac:chgData name="Alper Öner (ETIYA)" userId="S::alper.oner@etiya.com::d8ee6dab-5ac3-45de-93da-5a1729ecc5ac" providerId="AD" clId="Web-{0962CAEE-F54F-2F61-E8E2-43C754308FC6}" dt="2022-12-21T20:54:59.765" v="431" actId="20577"/>
          <ac:spMkLst>
            <pc:docMk/>
            <pc:sldMk cId="1565529599" sldId="294"/>
            <ac:spMk id="2" creationId="{BB2EF9BC-EDFE-7DB3-0BF4-FDC6F06BF4D2}"/>
          </ac:spMkLst>
        </pc:spChg>
        <pc:spChg chg="mod">
          <ac:chgData name="Alper Öner (ETIYA)" userId="S::alper.oner@etiya.com::d8ee6dab-5ac3-45de-93da-5a1729ecc5ac" providerId="AD" clId="Web-{0962CAEE-F54F-2F61-E8E2-43C754308FC6}" dt="2022-12-21T20:55:08.094" v="434" actId="20577"/>
          <ac:spMkLst>
            <pc:docMk/>
            <pc:sldMk cId="1565529599" sldId="294"/>
            <ac:spMk id="3" creationId="{2E2A078B-0B25-F766-642E-9D947C9B2601}"/>
          </ac:spMkLst>
        </pc:spChg>
      </pc:sldChg>
      <pc:sldChg chg="modSp add replId">
        <pc:chgData name="Alper Öner (ETIYA)" userId="S::alper.oner@etiya.com::d8ee6dab-5ac3-45de-93da-5a1729ecc5ac" providerId="AD" clId="Web-{0962CAEE-F54F-2F61-E8E2-43C754308FC6}" dt="2022-12-21T20:55:26.548" v="436" actId="20577"/>
        <pc:sldMkLst>
          <pc:docMk/>
          <pc:sldMk cId="1055852197" sldId="295"/>
        </pc:sldMkLst>
        <pc:spChg chg="mod">
          <ac:chgData name="Alper Öner (ETIYA)" userId="S::alper.oner@etiya.com::d8ee6dab-5ac3-45de-93da-5a1729ecc5ac" providerId="AD" clId="Web-{0962CAEE-F54F-2F61-E8E2-43C754308FC6}" dt="2022-12-21T20:54:46.483" v="428" actId="20577"/>
          <ac:spMkLst>
            <pc:docMk/>
            <pc:sldMk cId="1055852197" sldId="295"/>
            <ac:spMk id="2" creationId="{BB2EF9BC-EDFE-7DB3-0BF4-FDC6F06BF4D2}"/>
          </ac:spMkLst>
        </pc:spChg>
        <pc:spChg chg="mod">
          <ac:chgData name="Alper Öner (ETIYA)" userId="S::alper.oner@etiya.com::d8ee6dab-5ac3-45de-93da-5a1729ecc5ac" providerId="AD" clId="Web-{0962CAEE-F54F-2F61-E8E2-43C754308FC6}" dt="2022-12-21T20:55:26.548" v="436" actId="20577"/>
          <ac:spMkLst>
            <pc:docMk/>
            <pc:sldMk cId="1055852197" sldId="295"/>
            <ac:spMk id="3" creationId="{2E2A078B-0B25-F766-642E-9D947C9B2601}"/>
          </ac:spMkLst>
        </pc:spChg>
      </pc:sldChg>
      <pc:sldChg chg="add replId">
        <pc:chgData name="Alper Öner (ETIYA)" userId="S::alper.oner@etiya.com::d8ee6dab-5ac3-45de-93da-5a1729ecc5ac" providerId="AD" clId="Web-{0962CAEE-F54F-2F61-E8E2-43C754308FC6}" dt="2022-12-21T20:54:48.046" v="429"/>
        <pc:sldMkLst>
          <pc:docMk/>
          <pc:sldMk cId="2627301597" sldId="296"/>
        </pc:sldMkLst>
      </pc:sldChg>
      <pc:sldChg chg="modSp add replId">
        <pc:chgData name="Alper Öner (ETIYA)" userId="S::alper.oner@etiya.com::d8ee6dab-5ac3-45de-93da-5a1729ecc5ac" providerId="AD" clId="Web-{0962CAEE-F54F-2F61-E8E2-43C754308FC6}" dt="2022-12-21T20:55:58.597" v="444" actId="20577"/>
        <pc:sldMkLst>
          <pc:docMk/>
          <pc:sldMk cId="2573013171" sldId="297"/>
        </pc:sldMkLst>
        <pc:spChg chg="mod">
          <ac:chgData name="Alper Öner (ETIYA)" userId="S::alper.oner@etiya.com::d8ee6dab-5ac3-45de-93da-5a1729ecc5ac" providerId="AD" clId="Web-{0962CAEE-F54F-2F61-E8E2-43C754308FC6}" dt="2022-12-21T20:55:42.331" v="439" actId="20577"/>
          <ac:spMkLst>
            <pc:docMk/>
            <pc:sldMk cId="2573013171" sldId="297"/>
            <ac:spMk id="2" creationId="{BB2EF9BC-EDFE-7DB3-0BF4-FDC6F06BF4D2}"/>
          </ac:spMkLst>
        </pc:spChg>
        <pc:spChg chg="mod">
          <ac:chgData name="Alper Öner (ETIYA)" userId="S::alper.oner@etiya.com::d8ee6dab-5ac3-45de-93da-5a1729ecc5ac" providerId="AD" clId="Web-{0962CAEE-F54F-2F61-E8E2-43C754308FC6}" dt="2022-12-21T20:55:58.597" v="444" actId="20577"/>
          <ac:spMkLst>
            <pc:docMk/>
            <pc:sldMk cId="2573013171" sldId="297"/>
            <ac:spMk id="3" creationId="{2E2A078B-0B25-F766-642E-9D947C9B2601}"/>
          </ac:spMkLst>
        </pc:spChg>
      </pc:sldChg>
      <pc:sldChg chg="modSp add replId">
        <pc:chgData name="Alper Öner (ETIYA)" userId="S::alper.oner@etiya.com::d8ee6dab-5ac3-45de-93da-5a1729ecc5ac" providerId="AD" clId="Web-{0962CAEE-F54F-2F61-E8E2-43C754308FC6}" dt="2022-12-21T20:56:37.490" v="455" actId="20577"/>
        <pc:sldMkLst>
          <pc:docMk/>
          <pc:sldMk cId="3224344973" sldId="298"/>
        </pc:sldMkLst>
        <pc:spChg chg="mod">
          <ac:chgData name="Alper Öner (ETIYA)" userId="S::alper.oner@etiya.com::d8ee6dab-5ac3-45de-93da-5a1729ecc5ac" providerId="AD" clId="Web-{0962CAEE-F54F-2F61-E8E2-43C754308FC6}" dt="2022-12-21T20:56:16.801" v="447" actId="20577"/>
          <ac:spMkLst>
            <pc:docMk/>
            <pc:sldMk cId="3224344973" sldId="298"/>
            <ac:spMk id="2" creationId="{BB2EF9BC-EDFE-7DB3-0BF4-FDC6F06BF4D2}"/>
          </ac:spMkLst>
        </pc:spChg>
        <pc:spChg chg="mod">
          <ac:chgData name="Alper Öner (ETIYA)" userId="S::alper.oner@etiya.com::d8ee6dab-5ac3-45de-93da-5a1729ecc5ac" providerId="AD" clId="Web-{0962CAEE-F54F-2F61-E8E2-43C754308FC6}" dt="2022-12-21T20:56:37.490" v="455" actId="20577"/>
          <ac:spMkLst>
            <pc:docMk/>
            <pc:sldMk cId="3224344973" sldId="298"/>
            <ac:spMk id="3" creationId="{2E2A078B-0B25-F766-642E-9D947C9B2601}"/>
          </ac:spMkLst>
        </pc:spChg>
      </pc:sldChg>
      <pc:sldChg chg="modSp add replId">
        <pc:chgData name="Alper Öner (ETIYA)" userId="S::alper.oner@etiya.com::d8ee6dab-5ac3-45de-93da-5a1729ecc5ac" providerId="AD" clId="Web-{0962CAEE-F54F-2F61-E8E2-43C754308FC6}" dt="2022-12-21T20:57:07.883" v="461" actId="20577"/>
        <pc:sldMkLst>
          <pc:docMk/>
          <pc:sldMk cId="1489805167" sldId="299"/>
        </pc:sldMkLst>
        <pc:spChg chg="mod">
          <ac:chgData name="Alper Öner (ETIYA)" userId="S::alper.oner@etiya.com::d8ee6dab-5ac3-45de-93da-5a1729ecc5ac" providerId="AD" clId="Web-{0962CAEE-F54F-2F61-E8E2-43C754308FC6}" dt="2022-12-21T20:56:55.866" v="458" actId="20577"/>
          <ac:spMkLst>
            <pc:docMk/>
            <pc:sldMk cId="1489805167" sldId="299"/>
            <ac:spMk id="2" creationId="{BB2EF9BC-EDFE-7DB3-0BF4-FDC6F06BF4D2}"/>
          </ac:spMkLst>
        </pc:spChg>
        <pc:spChg chg="mod">
          <ac:chgData name="Alper Öner (ETIYA)" userId="S::alper.oner@etiya.com::d8ee6dab-5ac3-45de-93da-5a1729ecc5ac" providerId="AD" clId="Web-{0962CAEE-F54F-2F61-E8E2-43C754308FC6}" dt="2022-12-21T20:57:07.883" v="461" actId="20577"/>
          <ac:spMkLst>
            <pc:docMk/>
            <pc:sldMk cId="1489805167" sldId="299"/>
            <ac:spMk id="3" creationId="{2E2A078B-0B25-F766-642E-9D947C9B2601}"/>
          </ac:spMkLst>
        </pc:spChg>
      </pc:sldChg>
      <pc:sldChg chg="modSp add replId">
        <pc:chgData name="Alper Öner (ETIYA)" userId="S::alper.oner@etiya.com::d8ee6dab-5ac3-45de-93da-5a1729ecc5ac" providerId="AD" clId="Web-{0962CAEE-F54F-2F61-E8E2-43C754308FC6}" dt="2022-12-21T20:57:48.307" v="471" actId="20577"/>
        <pc:sldMkLst>
          <pc:docMk/>
          <pc:sldMk cId="3905195778" sldId="300"/>
        </pc:sldMkLst>
        <pc:spChg chg="mod">
          <ac:chgData name="Alper Öner (ETIYA)" userId="S::alper.oner@etiya.com::d8ee6dab-5ac3-45de-93da-5a1729ecc5ac" providerId="AD" clId="Web-{0962CAEE-F54F-2F61-E8E2-43C754308FC6}" dt="2022-12-21T20:57:25.165" v="464" actId="20577"/>
          <ac:spMkLst>
            <pc:docMk/>
            <pc:sldMk cId="3905195778" sldId="300"/>
            <ac:spMk id="2" creationId="{BB2EF9BC-EDFE-7DB3-0BF4-FDC6F06BF4D2}"/>
          </ac:spMkLst>
        </pc:spChg>
        <pc:spChg chg="mod">
          <ac:chgData name="Alper Öner (ETIYA)" userId="S::alper.oner@etiya.com::d8ee6dab-5ac3-45de-93da-5a1729ecc5ac" providerId="AD" clId="Web-{0962CAEE-F54F-2F61-E8E2-43C754308FC6}" dt="2022-12-21T20:57:48.307" v="471" actId="20577"/>
          <ac:spMkLst>
            <pc:docMk/>
            <pc:sldMk cId="3905195778" sldId="300"/>
            <ac:spMk id="3" creationId="{2E2A078B-0B25-F766-642E-9D947C9B2601}"/>
          </ac:spMkLst>
        </pc:spChg>
      </pc:sldChg>
      <pc:sldChg chg="modSp add replId">
        <pc:chgData name="Alper Öner (ETIYA)" userId="S::alper.oner@etiya.com::d8ee6dab-5ac3-45de-93da-5a1729ecc5ac" providerId="AD" clId="Web-{0962CAEE-F54F-2F61-E8E2-43C754308FC6}" dt="2022-12-21T20:59:22.297" v="503" actId="20577"/>
        <pc:sldMkLst>
          <pc:docMk/>
          <pc:sldMk cId="1685776427" sldId="301"/>
        </pc:sldMkLst>
        <pc:spChg chg="mod">
          <ac:chgData name="Alper Öner (ETIYA)" userId="S::alper.oner@etiya.com::d8ee6dab-5ac3-45de-93da-5a1729ecc5ac" providerId="AD" clId="Web-{0962CAEE-F54F-2F61-E8E2-43C754308FC6}" dt="2022-12-21T20:58:10.277" v="474" actId="20577"/>
          <ac:spMkLst>
            <pc:docMk/>
            <pc:sldMk cId="1685776427" sldId="301"/>
            <ac:spMk id="2" creationId="{BB2EF9BC-EDFE-7DB3-0BF4-FDC6F06BF4D2}"/>
          </ac:spMkLst>
        </pc:spChg>
        <pc:spChg chg="mod">
          <ac:chgData name="Alper Öner (ETIYA)" userId="S::alper.oner@etiya.com::d8ee6dab-5ac3-45de-93da-5a1729ecc5ac" providerId="AD" clId="Web-{0962CAEE-F54F-2F61-E8E2-43C754308FC6}" dt="2022-12-21T20:59:22.297" v="503" actId="20577"/>
          <ac:spMkLst>
            <pc:docMk/>
            <pc:sldMk cId="1685776427" sldId="301"/>
            <ac:spMk id="3" creationId="{2E2A078B-0B25-F766-642E-9D947C9B2601}"/>
          </ac:spMkLst>
        </pc:spChg>
      </pc:sldChg>
      <pc:sldChg chg="modSp add replId">
        <pc:chgData name="Alper Öner (ETIYA)" userId="S::alper.oner@etiya.com::d8ee6dab-5ac3-45de-93da-5a1729ecc5ac" providerId="AD" clId="Web-{0962CAEE-F54F-2F61-E8E2-43C754308FC6}" dt="2022-12-21T21:00:00.346" v="510" actId="20577"/>
        <pc:sldMkLst>
          <pc:docMk/>
          <pc:sldMk cId="2893542259" sldId="302"/>
        </pc:sldMkLst>
        <pc:spChg chg="mod">
          <ac:chgData name="Alper Öner (ETIYA)" userId="S::alper.oner@etiya.com::d8ee6dab-5ac3-45de-93da-5a1729ecc5ac" providerId="AD" clId="Web-{0962CAEE-F54F-2F61-E8E2-43C754308FC6}" dt="2022-12-21T20:59:49.221" v="506" actId="20577"/>
          <ac:spMkLst>
            <pc:docMk/>
            <pc:sldMk cId="2893542259" sldId="302"/>
            <ac:spMk id="2" creationId="{BB2EF9BC-EDFE-7DB3-0BF4-FDC6F06BF4D2}"/>
          </ac:spMkLst>
        </pc:spChg>
        <pc:spChg chg="mod">
          <ac:chgData name="Alper Öner (ETIYA)" userId="S::alper.oner@etiya.com::d8ee6dab-5ac3-45de-93da-5a1729ecc5ac" providerId="AD" clId="Web-{0962CAEE-F54F-2F61-E8E2-43C754308FC6}" dt="2022-12-21T21:00:00.346" v="510" actId="20577"/>
          <ac:spMkLst>
            <pc:docMk/>
            <pc:sldMk cId="2893542259" sldId="302"/>
            <ac:spMk id="3" creationId="{2E2A078B-0B25-F766-642E-9D947C9B2601}"/>
          </ac:spMkLst>
        </pc:spChg>
      </pc:sldChg>
      <pc:sldChg chg="modSp add replId">
        <pc:chgData name="Alper Öner (ETIYA)" userId="S::alper.oner@etiya.com::d8ee6dab-5ac3-45de-93da-5a1729ecc5ac" providerId="AD" clId="Web-{0962CAEE-F54F-2F61-E8E2-43C754308FC6}" dt="2022-12-21T21:01:03.163" v="530" actId="20577"/>
        <pc:sldMkLst>
          <pc:docMk/>
          <pc:sldMk cId="576811526" sldId="303"/>
        </pc:sldMkLst>
        <pc:spChg chg="mod">
          <ac:chgData name="Alper Öner (ETIYA)" userId="S::alper.oner@etiya.com::d8ee6dab-5ac3-45de-93da-5a1729ecc5ac" providerId="AD" clId="Web-{0962CAEE-F54F-2F61-E8E2-43C754308FC6}" dt="2022-12-21T21:00:22.801" v="513" actId="20577"/>
          <ac:spMkLst>
            <pc:docMk/>
            <pc:sldMk cId="576811526" sldId="303"/>
            <ac:spMk id="2" creationId="{BB2EF9BC-EDFE-7DB3-0BF4-FDC6F06BF4D2}"/>
          </ac:spMkLst>
        </pc:spChg>
        <pc:spChg chg="mod">
          <ac:chgData name="Alper Öner (ETIYA)" userId="S::alper.oner@etiya.com::d8ee6dab-5ac3-45de-93da-5a1729ecc5ac" providerId="AD" clId="Web-{0962CAEE-F54F-2F61-E8E2-43C754308FC6}" dt="2022-12-21T21:01:03.163" v="530" actId="20577"/>
          <ac:spMkLst>
            <pc:docMk/>
            <pc:sldMk cId="576811526" sldId="303"/>
            <ac:spMk id="3" creationId="{2E2A078B-0B25-F766-642E-9D947C9B2601}"/>
          </ac:spMkLst>
        </pc:spChg>
      </pc:sldChg>
      <pc:sldChg chg="modSp add replId">
        <pc:chgData name="Alper Öner (ETIYA)" userId="S::alper.oner@etiya.com::d8ee6dab-5ac3-45de-93da-5a1729ecc5ac" providerId="AD" clId="Web-{0962CAEE-F54F-2F61-E8E2-43C754308FC6}" dt="2022-12-21T21:01:54.400" v="547" actId="20577"/>
        <pc:sldMkLst>
          <pc:docMk/>
          <pc:sldMk cId="1833021881" sldId="304"/>
        </pc:sldMkLst>
        <pc:spChg chg="mod">
          <ac:chgData name="Alper Öner (ETIYA)" userId="S::alper.oner@etiya.com::d8ee6dab-5ac3-45de-93da-5a1729ecc5ac" providerId="AD" clId="Web-{0962CAEE-F54F-2F61-E8E2-43C754308FC6}" dt="2022-12-21T21:01:18.085" v="533" actId="20577"/>
          <ac:spMkLst>
            <pc:docMk/>
            <pc:sldMk cId="1833021881" sldId="304"/>
            <ac:spMk id="2" creationId="{BB2EF9BC-EDFE-7DB3-0BF4-FDC6F06BF4D2}"/>
          </ac:spMkLst>
        </pc:spChg>
        <pc:spChg chg="mod">
          <ac:chgData name="Alper Öner (ETIYA)" userId="S::alper.oner@etiya.com::d8ee6dab-5ac3-45de-93da-5a1729ecc5ac" providerId="AD" clId="Web-{0962CAEE-F54F-2F61-E8E2-43C754308FC6}" dt="2022-12-21T21:01:54.400" v="547" actId="20577"/>
          <ac:spMkLst>
            <pc:docMk/>
            <pc:sldMk cId="1833021881" sldId="304"/>
            <ac:spMk id="3" creationId="{2E2A078B-0B25-F766-642E-9D947C9B2601}"/>
          </ac:spMkLst>
        </pc:spChg>
      </pc:sldChg>
      <pc:sldChg chg="modSp add replId">
        <pc:chgData name="Alper Öner (ETIYA)" userId="S::alper.oner@etiya.com::d8ee6dab-5ac3-45de-93da-5a1729ecc5ac" providerId="AD" clId="Web-{0962CAEE-F54F-2F61-E8E2-43C754308FC6}" dt="2022-12-21T21:02:44.294" v="559" actId="20577"/>
        <pc:sldMkLst>
          <pc:docMk/>
          <pc:sldMk cId="2025382115" sldId="305"/>
        </pc:sldMkLst>
        <pc:spChg chg="mod">
          <ac:chgData name="Alper Öner (ETIYA)" userId="S::alper.oner@etiya.com::d8ee6dab-5ac3-45de-93da-5a1729ecc5ac" providerId="AD" clId="Web-{0962CAEE-F54F-2F61-E8E2-43C754308FC6}" dt="2022-12-21T21:02:08.635" v="550" actId="20577"/>
          <ac:spMkLst>
            <pc:docMk/>
            <pc:sldMk cId="2025382115" sldId="305"/>
            <ac:spMk id="2" creationId="{BB2EF9BC-EDFE-7DB3-0BF4-FDC6F06BF4D2}"/>
          </ac:spMkLst>
        </pc:spChg>
        <pc:spChg chg="mod">
          <ac:chgData name="Alper Öner (ETIYA)" userId="S::alper.oner@etiya.com::d8ee6dab-5ac3-45de-93da-5a1729ecc5ac" providerId="AD" clId="Web-{0962CAEE-F54F-2F61-E8E2-43C754308FC6}" dt="2022-12-21T21:02:44.294" v="559" actId="20577"/>
          <ac:spMkLst>
            <pc:docMk/>
            <pc:sldMk cId="2025382115" sldId="305"/>
            <ac:spMk id="3" creationId="{2E2A078B-0B25-F766-642E-9D947C9B2601}"/>
          </ac:spMkLst>
        </pc:spChg>
      </pc:sldChg>
      <pc:sldChg chg="modSp add replId">
        <pc:chgData name="Alper Öner (ETIYA)" userId="S::alper.oner@etiya.com::d8ee6dab-5ac3-45de-93da-5a1729ecc5ac" providerId="AD" clId="Web-{0962CAEE-F54F-2F61-E8E2-43C754308FC6}" dt="2022-12-21T21:03:21.077" v="567" actId="20577"/>
        <pc:sldMkLst>
          <pc:docMk/>
          <pc:sldMk cId="4167317795" sldId="306"/>
        </pc:sldMkLst>
        <pc:spChg chg="mod">
          <ac:chgData name="Alper Öner (ETIYA)" userId="S::alper.oner@etiya.com::d8ee6dab-5ac3-45de-93da-5a1729ecc5ac" providerId="AD" clId="Web-{0962CAEE-F54F-2F61-E8E2-43C754308FC6}" dt="2022-12-21T21:02:54.685" v="561" actId="20577"/>
          <ac:spMkLst>
            <pc:docMk/>
            <pc:sldMk cId="4167317795" sldId="306"/>
            <ac:spMk id="2" creationId="{BB2EF9BC-EDFE-7DB3-0BF4-FDC6F06BF4D2}"/>
          </ac:spMkLst>
        </pc:spChg>
        <pc:spChg chg="mod">
          <ac:chgData name="Alper Öner (ETIYA)" userId="S::alper.oner@etiya.com::d8ee6dab-5ac3-45de-93da-5a1729ecc5ac" providerId="AD" clId="Web-{0962CAEE-F54F-2F61-E8E2-43C754308FC6}" dt="2022-12-21T21:03:21.077" v="567" actId="20577"/>
          <ac:spMkLst>
            <pc:docMk/>
            <pc:sldMk cId="4167317795" sldId="306"/>
            <ac:spMk id="3" creationId="{2E2A078B-0B25-F766-642E-9D947C9B2601}"/>
          </ac:spMkLst>
        </pc:spChg>
      </pc:sldChg>
      <pc:sldChg chg="modSp add replId">
        <pc:chgData name="Alper Öner (ETIYA)" userId="S::alper.oner@etiya.com::d8ee6dab-5ac3-45de-93da-5a1729ecc5ac" providerId="AD" clId="Web-{0962CAEE-F54F-2F61-E8E2-43C754308FC6}" dt="2022-12-21T21:03:44.079" v="573" actId="20577"/>
        <pc:sldMkLst>
          <pc:docMk/>
          <pc:sldMk cId="1121011713" sldId="307"/>
        </pc:sldMkLst>
        <pc:spChg chg="mod">
          <ac:chgData name="Alper Öner (ETIYA)" userId="S::alper.oner@etiya.com::d8ee6dab-5ac3-45de-93da-5a1729ecc5ac" providerId="AD" clId="Web-{0962CAEE-F54F-2F61-E8E2-43C754308FC6}" dt="2022-12-21T21:03:37.485" v="570" actId="20577"/>
          <ac:spMkLst>
            <pc:docMk/>
            <pc:sldMk cId="1121011713" sldId="307"/>
            <ac:spMk id="2" creationId="{BB2EF9BC-EDFE-7DB3-0BF4-FDC6F06BF4D2}"/>
          </ac:spMkLst>
        </pc:spChg>
        <pc:spChg chg="mod">
          <ac:chgData name="Alper Öner (ETIYA)" userId="S::alper.oner@etiya.com::d8ee6dab-5ac3-45de-93da-5a1729ecc5ac" providerId="AD" clId="Web-{0962CAEE-F54F-2F61-E8E2-43C754308FC6}" dt="2022-12-21T21:03:44.079" v="573" actId="20577"/>
          <ac:spMkLst>
            <pc:docMk/>
            <pc:sldMk cId="1121011713" sldId="307"/>
            <ac:spMk id="3" creationId="{2E2A078B-0B25-F766-642E-9D947C9B2601}"/>
          </ac:spMkLst>
        </pc:spChg>
      </pc:sldChg>
      <pc:sldChg chg="modSp add replId">
        <pc:chgData name="Alper Öner (ETIYA)" userId="S::alper.oner@etiya.com::d8ee6dab-5ac3-45de-93da-5a1729ecc5ac" providerId="AD" clId="Web-{0962CAEE-F54F-2F61-E8E2-43C754308FC6}" dt="2022-12-21T21:04:27.785" v="583" actId="20577"/>
        <pc:sldMkLst>
          <pc:docMk/>
          <pc:sldMk cId="3750982610" sldId="308"/>
        </pc:sldMkLst>
        <pc:spChg chg="mod">
          <ac:chgData name="Alper Öner (ETIYA)" userId="S::alper.oner@etiya.com::d8ee6dab-5ac3-45de-93da-5a1729ecc5ac" providerId="AD" clId="Web-{0962CAEE-F54F-2F61-E8E2-43C754308FC6}" dt="2022-12-21T21:04:08.455" v="576" actId="20577"/>
          <ac:spMkLst>
            <pc:docMk/>
            <pc:sldMk cId="3750982610" sldId="308"/>
            <ac:spMk id="2" creationId="{BB2EF9BC-EDFE-7DB3-0BF4-FDC6F06BF4D2}"/>
          </ac:spMkLst>
        </pc:spChg>
        <pc:spChg chg="mod">
          <ac:chgData name="Alper Öner (ETIYA)" userId="S::alper.oner@etiya.com::d8ee6dab-5ac3-45de-93da-5a1729ecc5ac" providerId="AD" clId="Web-{0962CAEE-F54F-2F61-E8E2-43C754308FC6}" dt="2022-12-21T21:04:27.785" v="583" actId="20577"/>
          <ac:spMkLst>
            <pc:docMk/>
            <pc:sldMk cId="3750982610" sldId="308"/>
            <ac:spMk id="3" creationId="{2E2A078B-0B25-F766-642E-9D947C9B2601}"/>
          </ac:spMkLst>
        </pc:spChg>
      </pc:sldChg>
      <pc:sldChg chg="modSp add replId">
        <pc:chgData name="Alper Öner (ETIYA)" userId="S::alper.oner@etiya.com::d8ee6dab-5ac3-45de-93da-5a1729ecc5ac" providerId="AD" clId="Web-{0962CAEE-F54F-2F61-E8E2-43C754308FC6}" dt="2022-12-21T21:05:11.631" v="599" actId="20577"/>
        <pc:sldMkLst>
          <pc:docMk/>
          <pc:sldMk cId="3073543776" sldId="309"/>
        </pc:sldMkLst>
        <pc:spChg chg="mod">
          <ac:chgData name="Alper Öner (ETIYA)" userId="S::alper.oner@etiya.com::d8ee6dab-5ac3-45de-93da-5a1729ecc5ac" providerId="AD" clId="Web-{0962CAEE-F54F-2F61-E8E2-43C754308FC6}" dt="2022-12-21T21:04:42.145" v="586" actId="20577"/>
          <ac:spMkLst>
            <pc:docMk/>
            <pc:sldMk cId="3073543776" sldId="309"/>
            <ac:spMk id="2" creationId="{BB2EF9BC-EDFE-7DB3-0BF4-FDC6F06BF4D2}"/>
          </ac:spMkLst>
        </pc:spChg>
        <pc:spChg chg="mod">
          <ac:chgData name="Alper Öner (ETIYA)" userId="S::alper.oner@etiya.com::d8ee6dab-5ac3-45de-93da-5a1729ecc5ac" providerId="AD" clId="Web-{0962CAEE-F54F-2F61-E8E2-43C754308FC6}" dt="2022-12-21T21:05:11.631" v="599" actId="20577"/>
          <ac:spMkLst>
            <pc:docMk/>
            <pc:sldMk cId="3073543776" sldId="309"/>
            <ac:spMk id="3" creationId="{2E2A078B-0B25-F766-642E-9D947C9B2601}"/>
          </ac:spMkLst>
        </pc:spChg>
      </pc:sldChg>
      <pc:sldChg chg="modSp add replId">
        <pc:chgData name="Alper Öner (ETIYA)" userId="S::alper.oner@etiya.com::d8ee6dab-5ac3-45de-93da-5a1729ecc5ac" providerId="AD" clId="Web-{0962CAEE-F54F-2F61-E8E2-43C754308FC6}" dt="2022-12-21T21:06:19.937" v="619" actId="20577"/>
        <pc:sldMkLst>
          <pc:docMk/>
          <pc:sldMk cId="3092657863" sldId="310"/>
        </pc:sldMkLst>
        <pc:spChg chg="mod">
          <ac:chgData name="Alper Öner (ETIYA)" userId="S::alper.oner@etiya.com::d8ee6dab-5ac3-45de-93da-5a1729ecc5ac" providerId="AD" clId="Web-{0962CAEE-F54F-2F61-E8E2-43C754308FC6}" dt="2022-12-21T21:05:31.856" v="602" actId="20577"/>
          <ac:spMkLst>
            <pc:docMk/>
            <pc:sldMk cId="3092657863" sldId="310"/>
            <ac:spMk id="2" creationId="{BB2EF9BC-EDFE-7DB3-0BF4-FDC6F06BF4D2}"/>
          </ac:spMkLst>
        </pc:spChg>
        <pc:spChg chg="mod">
          <ac:chgData name="Alper Öner (ETIYA)" userId="S::alper.oner@etiya.com::d8ee6dab-5ac3-45de-93da-5a1729ecc5ac" providerId="AD" clId="Web-{0962CAEE-F54F-2F61-E8E2-43C754308FC6}" dt="2022-12-21T21:06:19.937" v="619" actId="20577"/>
          <ac:spMkLst>
            <pc:docMk/>
            <pc:sldMk cId="3092657863" sldId="310"/>
            <ac:spMk id="3" creationId="{2E2A078B-0B25-F766-642E-9D947C9B2601}"/>
          </ac:spMkLst>
        </pc:spChg>
      </pc:sldChg>
      <pc:sldChg chg="modSp add replId">
        <pc:chgData name="Alper Öner (ETIYA)" userId="S::alper.oner@etiya.com::d8ee6dab-5ac3-45de-93da-5a1729ecc5ac" providerId="AD" clId="Web-{0962CAEE-F54F-2F61-E8E2-43C754308FC6}" dt="2022-12-21T21:06:50.127" v="633" actId="20577"/>
        <pc:sldMkLst>
          <pc:docMk/>
          <pc:sldMk cId="3856258345" sldId="311"/>
        </pc:sldMkLst>
        <pc:spChg chg="mod">
          <ac:chgData name="Alper Öner (ETIYA)" userId="S::alper.oner@etiya.com::d8ee6dab-5ac3-45de-93da-5a1729ecc5ac" providerId="AD" clId="Web-{0962CAEE-F54F-2F61-E8E2-43C754308FC6}" dt="2022-12-21T21:05:59.608" v="611" actId="20577"/>
          <ac:spMkLst>
            <pc:docMk/>
            <pc:sldMk cId="3856258345" sldId="311"/>
            <ac:spMk id="2" creationId="{BB2EF9BC-EDFE-7DB3-0BF4-FDC6F06BF4D2}"/>
          </ac:spMkLst>
        </pc:spChg>
        <pc:spChg chg="mod">
          <ac:chgData name="Alper Öner (ETIYA)" userId="S::alper.oner@etiya.com::d8ee6dab-5ac3-45de-93da-5a1729ecc5ac" providerId="AD" clId="Web-{0962CAEE-F54F-2F61-E8E2-43C754308FC6}" dt="2022-12-21T21:06:50.127" v="633" actId="20577"/>
          <ac:spMkLst>
            <pc:docMk/>
            <pc:sldMk cId="3856258345" sldId="311"/>
            <ac:spMk id="3" creationId="{2E2A078B-0B25-F766-642E-9D947C9B2601}"/>
          </ac:spMkLst>
        </pc:spChg>
      </pc:sldChg>
      <pc:sldChg chg="modSp add replId">
        <pc:chgData name="Alper Öner (ETIYA)" userId="S::alper.oner@etiya.com::d8ee6dab-5ac3-45de-93da-5a1729ecc5ac" providerId="AD" clId="Web-{0962CAEE-F54F-2F61-E8E2-43C754308FC6}" dt="2022-12-21T21:07:08.034" v="639" actId="20577"/>
        <pc:sldMkLst>
          <pc:docMk/>
          <pc:sldMk cId="522661365" sldId="312"/>
        </pc:sldMkLst>
        <pc:spChg chg="mod">
          <ac:chgData name="Alper Öner (ETIYA)" userId="S::alper.oner@etiya.com::d8ee6dab-5ac3-45de-93da-5a1729ecc5ac" providerId="AD" clId="Web-{0962CAEE-F54F-2F61-E8E2-43C754308FC6}" dt="2022-12-21T21:07:03.784" v="636" actId="20577"/>
          <ac:spMkLst>
            <pc:docMk/>
            <pc:sldMk cId="522661365" sldId="312"/>
            <ac:spMk id="2" creationId="{BB2EF9BC-EDFE-7DB3-0BF4-FDC6F06BF4D2}"/>
          </ac:spMkLst>
        </pc:spChg>
        <pc:spChg chg="mod">
          <ac:chgData name="Alper Öner (ETIYA)" userId="S::alper.oner@etiya.com::d8ee6dab-5ac3-45de-93da-5a1729ecc5ac" providerId="AD" clId="Web-{0962CAEE-F54F-2F61-E8E2-43C754308FC6}" dt="2022-12-21T21:07:08.034" v="639" actId="20577"/>
          <ac:spMkLst>
            <pc:docMk/>
            <pc:sldMk cId="522661365" sldId="312"/>
            <ac:spMk id="3" creationId="{2E2A078B-0B25-F766-642E-9D947C9B2601}"/>
          </ac:spMkLst>
        </pc:spChg>
      </pc:sldChg>
      <pc:sldChg chg="modSp add replId">
        <pc:chgData name="Alper Öner (ETIYA)" userId="S::alper.oner@etiya.com::d8ee6dab-5ac3-45de-93da-5a1729ecc5ac" providerId="AD" clId="Web-{0962CAEE-F54F-2F61-E8E2-43C754308FC6}" dt="2022-12-21T21:08:30.586" v="667" actId="20577"/>
        <pc:sldMkLst>
          <pc:docMk/>
          <pc:sldMk cId="805148912" sldId="313"/>
        </pc:sldMkLst>
        <pc:spChg chg="mod">
          <ac:chgData name="Alper Öner (ETIYA)" userId="S::alper.oner@etiya.com::d8ee6dab-5ac3-45de-93da-5a1729ecc5ac" providerId="AD" clId="Web-{0962CAEE-F54F-2F61-E8E2-43C754308FC6}" dt="2022-12-21T21:07:25.879" v="642" actId="20577"/>
          <ac:spMkLst>
            <pc:docMk/>
            <pc:sldMk cId="805148912" sldId="313"/>
            <ac:spMk id="2" creationId="{BB2EF9BC-EDFE-7DB3-0BF4-FDC6F06BF4D2}"/>
          </ac:spMkLst>
        </pc:spChg>
        <pc:spChg chg="mod">
          <ac:chgData name="Alper Öner (ETIYA)" userId="S::alper.oner@etiya.com::d8ee6dab-5ac3-45de-93da-5a1729ecc5ac" providerId="AD" clId="Web-{0962CAEE-F54F-2F61-E8E2-43C754308FC6}" dt="2022-12-21T21:08:30.586" v="667" actId="20577"/>
          <ac:spMkLst>
            <pc:docMk/>
            <pc:sldMk cId="805148912" sldId="313"/>
            <ac:spMk id="3" creationId="{2E2A078B-0B25-F766-642E-9D947C9B2601}"/>
          </ac:spMkLst>
        </pc:spChg>
      </pc:sldChg>
    </pc:docChg>
  </pc:docChgLst>
  <pc:docChgLst>
    <pc:chgData name="Alper Öner (ETIYA)" userId="S::alper.oner@etiya.com::d8ee6dab-5ac3-45de-93da-5a1729ecc5ac" providerId="AD" clId="Web-{685B9CF8-F572-4516-ACB4-436DBD3D8302}"/>
    <pc:docChg chg="addSld delSld modSld sldOrd">
      <pc:chgData name="Alper Öner (ETIYA)" userId="S::alper.oner@etiya.com::d8ee6dab-5ac3-45de-93da-5a1729ecc5ac" providerId="AD" clId="Web-{685B9CF8-F572-4516-ACB4-436DBD3D8302}" dt="2023-08-03T21:02:43.275" v="331" actId="20577"/>
      <pc:docMkLst>
        <pc:docMk/>
      </pc:docMkLst>
      <pc:sldChg chg="addSp delSp modSp">
        <pc:chgData name="Alper Öner (ETIYA)" userId="S::alper.oner@etiya.com::d8ee6dab-5ac3-45de-93da-5a1729ecc5ac" providerId="AD" clId="Web-{685B9CF8-F572-4516-ACB4-436DBD3D8302}" dt="2023-08-03T19:45:27.611" v="136" actId="1076"/>
        <pc:sldMkLst>
          <pc:docMk/>
          <pc:sldMk cId="4143170125" sldId="267"/>
        </pc:sldMkLst>
        <pc:spChg chg="mod">
          <ac:chgData name="Alper Öner (ETIYA)" userId="S::alper.oner@etiya.com::d8ee6dab-5ac3-45de-93da-5a1729ecc5ac" providerId="AD" clId="Web-{685B9CF8-F572-4516-ACB4-436DBD3D8302}" dt="2023-08-03T19:44:45.328" v="128" actId="20577"/>
          <ac:spMkLst>
            <pc:docMk/>
            <pc:sldMk cId="4143170125" sldId="267"/>
            <ac:spMk id="2" creationId="{BB2EF9BC-EDFE-7DB3-0BF4-FDC6F06BF4D2}"/>
          </ac:spMkLst>
        </pc:spChg>
        <pc:spChg chg="del">
          <ac:chgData name="Alper Öner (ETIYA)" userId="S::alper.oner@etiya.com::d8ee6dab-5ac3-45de-93da-5a1729ecc5ac" providerId="AD" clId="Web-{685B9CF8-F572-4516-ACB4-436DBD3D8302}" dt="2023-08-03T19:44:59.032" v="131"/>
          <ac:spMkLst>
            <pc:docMk/>
            <pc:sldMk cId="4143170125" sldId="267"/>
            <ac:spMk id="3" creationId="{2E2A078B-0B25-F766-642E-9D947C9B2601}"/>
          </ac:spMkLst>
        </pc:spChg>
        <pc:spChg chg="add del mod">
          <ac:chgData name="Alper Öner (ETIYA)" userId="S::alper.oner@etiya.com::d8ee6dab-5ac3-45de-93da-5a1729ecc5ac" providerId="AD" clId="Web-{685B9CF8-F572-4516-ACB4-436DBD3D8302}" dt="2023-08-03T19:45:15.267" v="132"/>
          <ac:spMkLst>
            <pc:docMk/>
            <pc:sldMk cId="4143170125" sldId="267"/>
            <ac:spMk id="6" creationId="{76B326C4-2D97-35AA-F248-8FDD08EF008A}"/>
          </ac:spMkLst>
        </pc:spChg>
        <pc:picChg chg="add mod ord">
          <ac:chgData name="Alper Öner (ETIYA)" userId="S::alper.oner@etiya.com::d8ee6dab-5ac3-45de-93da-5a1729ecc5ac" providerId="AD" clId="Web-{685B9CF8-F572-4516-ACB4-436DBD3D8302}" dt="2023-08-03T19:45:27.611" v="136" actId="1076"/>
          <ac:picMkLst>
            <pc:docMk/>
            <pc:sldMk cId="4143170125" sldId="267"/>
            <ac:picMk id="7" creationId="{A2C8E26A-22EB-D15C-7B71-8C1537513C0E}"/>
          </ac:picMkLst>
        </pc:picChg>
      </pc:sldChg>
      <pc:sldChg chg="addSp delSp modSp mod setBg">
        <pc:chgData name="Alper Öner (ETIYA)" userId="S::alper.oner@etiya.com::d8ee6dab-5ac3-45de-93da-5a1729ecc5ac" providerId="AD" clId="Web-{685B9CF8-F572-4516-ACB4-436DBD3D8302}" dt="2023-08-03T17:03:02.686" v="7" actId="1076"/>
        <pc:sldMkLst>
          <pc:docMk/>
          <pc:sldMk cId="683912483" sldId="271"/>
        </pc:sldMkLst>
        <pc:spChg chg="mod">
          <ac:chgData name="Alper Öner (ETIYA)" userId="S::alper.oner@etiya.com::d8ee6dab-5ac3-45de-93da-5a1729ecc5ac" providerId="AD" clId="Web-{685B9CF8-F572-4516-ACB4-436DBD3D8302}" dt="2023-08-03T17:02:47.764" v="5"/>
          <ac:spMkLst>
            <pc:docMk/>
            <pc:sldMk cId="683912483" sldId="271"/>
            <ac:spMk id="2" creationId="{BB2EF9BC-EDFE-7DB3-0BF4-FDC6F06BF4D2}"/>
          </ac:spMkLst>
        </pc:spChg>
        <pc:spChg chg="del">
          <ac:chgData name="Alper Öner (ETIYA)" userId="S::alper.oner@etiya.com::d8ee6dab-5ac3-45de-93da-5a1729ecc5ac" providerId="AD" clId="Web-{685B9CF8-F572-4516-ACB4-436DBD3D8302}" dt="2023-08-03T17:02:29.920" v="1"/>
          <ac:spMkLst>
            <pc:docMk/>
            <pc:sldMk cId="683912483" sldId="271"/>
            <ac:spMk id="3" creationId="{2E2A078B-0B25-F766-642E-9D947C9B2601}"/>
          </ac:spMkLst>
        </pc:spChg>
        <pc:spChg chg="mod ord">
          <ac:chgData name="Alper Öner (ETIYA)" userId="S::alper.oner@etiya.com::d8ee6dab-5ac3-45de-93da-5a1729ecc5ac" providerId="AD" clId="Web-{685B9CF8-F572-4516-ACB4-436DBD3D8302}" dt="2023-08-03T17:02:47.764" v="5"/>
          <ac:spMkLst>
            <pc:docMk/>
            <pc:sldMk cId="683912483" sldId="271"/>
            <ac:spMk id="5" creationId="{D8DE6C8F-3552-B6C7-9D35-396F12F790F7}"/>
          </ac:spMkLst>
        </pc:spChg>
        <pc:spChg chg="add del mod">
          <ac:chgData name="Alper Öner (ETIYA)" userId="S::alper.oner@etiya.com::d8ee6dab-5ac3-45de-93da-5a1729ecc5ac" providerId="AD" clId="Web-{685B9CF8-F572-4516-ACB4-436DBD3D8302}" dt="2023-08-03T17:02:35.170" v="2"/>
          <ac:spMkLst>
            <pc:docMk/>
            <pc:sldMk cId="683912483" sldId="271"/>
            <ac:spMk id="6" creationId="{1D5FD5DD-304E-F5A1-D40A-83FF1E1E0946}"/>
          </ac:spMkLst>
        </pc:spChg>
        <pc:spChg chg="add">
          <ac:chgData name="Alper Öner (ETIYA)" userId="S::alper.oner@etiya.com::d8ee6dab-5ac3-45de-93da-5a1729ecc5ac" providerId="AD" clId="Web-{685B9CF8-F572-4516-ACB4-436DBD3D8302}" dt="2023-08-03T17:02:47.764" v="5"/>
          <ac:spMkLst>
            <pc:docMk/>
            <pc:sldMk cId="683912483" sldId="271"/>
            <ac:spMk id="11" creationId="{5568A4C6-DDA5-3A22-786C-4C1257F11F18}"/>
          </ac:spMkLst>
        </pc:spChg>
        <pc:spChg chg="add">
          <ac:chgData name="Alper Öner (ETIYA)" userId="S::alper.oner@etiya.com::d8ee6dab-5ac3-45de-93da-5a1729ecc5ac" providerId="AD" clId="Web-{685B9CF8-F572-4516-ACB4-436DBD3D8302}" dt="2023-08-03T17:02:47.764" v="5"/>
          <ac:spMkLst>
            <pc:docMk/>
            <pc:sldMk cId="683912483" sldId="271"/>
            <ac:spMk id="14" creationId="{2B97F24A-32CE-4C1C-A50D-3016B394DCFB}"/>
          </ac:spMkLst>
        </pc:spChg>
        <pc:spChg chg="add">
          <ac:chgData name="Alper Öner (ETIYA)" userId="S::alper.oner@etiya.com::d8ee6dab-5ac3-45de-93da-5a1729ecc5ac" providerId="AD" clId="Web-{685B9CF8-F572-4516-ACB4-436DBD3D8302}" dt="2023-08-03T17:02:47.764" v="5"/>
          <ac:spMkLst>
            <pc:docMk/>
            <pc:sldMk cId="683912483" sldId="271"/>
            <ac:spMk id="16" creationId="{CD8B4F24-440B-49E9-B85D-733523DC064B}"/>
          </ac:spMkLst>
        </pc:spChg>
        <pc:picChg chg="add mod ord">
          <ac:chgData name="Alper Öner (ETIYA)" userId="S::alper.oner@etiya.com::d8ee6dab-5ac3-45de-93da-5a1729ecc5ac" providerId="AD" clId="Web-{685B9CF8-F572-4516-ACB4-436DBD3D8302}" dt="2023-08-03T17:03:02.686" v="7" actId="1076"/>
          <ac:picMkLst>
            <pc:docMk/>
            <pc:sldMk cId="683912483" sldId="271"/>
            <ac:picMk id="7" creationId="{A1E9E7EB-4501-908C-3055-ECB337E56E61}"/>
          </ac:picMkLst>
        </pc:picChg>
      </pc:sldChg>
      <pc:sldChg chg="addSp delSp modSp">
        <pc:chgData name="Alper Öner (ETIYA)" userId="S::alper.oner@etiya.com::d8ee6dab-5ac3-45de-93da-5a1729ecc5ac" providerId="AD" clId="Web-{685B9CF8-F572-4516-ACB4-436DBD3D8302}" dt="2023-08-03T18:59:52.796" v="40" actId="1076"/>
        <pc:sldMkLst>
          <pc:docMk/>
          <pc:sldMk cId="114521454" sldId="273"/>
        </pc:sldMkLst>
        <pc:spChg chg="mod">
          <ac:chgData name="Alper Öner (ETIYA)" userId="S::alper.oner@etiya.com::d8ee6dab-5ac3-45de-93da-5a1729ecc5ac" providerId="AD" clId="Web-{685B9CF8-F572-4516-ACB4-436DBD3D8302}" dt="2023-08-03T18:58:50.278" v="27" actId="20577"/>
          <ac:spMkLst>
            <pc:docMk/>
            <pc:sldMk cId="114521454" sldId="273"/>
            <ac:spMk id="2" creationId="{BB2EF9BC-EDFE-7DB3-0BF4-FDC6F06BF4D2}"/>
          </ac:spMkLst>
        </pc:spChg>
        <pc:spChg chg="del">
          <ac:chgData name="Alper Öner (ETIYA)" userId="S::alper.oner@etiya.com::d8ee6dab-5ac3-45de-93da-5a1729ecc5ac" providerId="AD" clId="Web-{685B9CF8-F572-4516-ACB4-436DBD3D8302}" dt="2023-08-03T18:59:28.154" v="34"/>
          <ac:spMkLst>
            <pc:docMk/>
            <pc:sldMk cId="114521454" sldId="273"/>
            <ac:spMk id="3" creationId="{2E2A078B-0B25-F766-642E-9D947C9B2601}"/>
          </ac:spMkLst>
        </pc:spChg>
        <pc:spChg chg="add del mod">
          <ac:chgData name="Alper Öner (ETIYA)" userId="S::alper.oner@etiya.com::d8ee6dab-5ac3-45de-93da-5a1729ecc5ac" providerId="AD" clId="Web-{685B9CF8-F572-4516-ACB4-436DBD3D8302}" dt="2023-08-03T18:59:33.092" v="35"/>
          <ac:spMkLst>
            <pc:docMk/>
            <pc:sldMk cId="114521454" sldId="273"/>
            <ac:spMk id="6" creationId="{A54D69D8-8EC2-B7C1-7C2C-FB684B46C4DB}"/>
          </ac:spMkLst>
        </pc:spChg>
        <pc:picChg chg="add mod ord">
          <ac:chgData name="Alper Öner (ETIYA)" userId="S::alper.oner@etiya.com::d8ee6dab-5ac3-45de-93da-5a1729ecc5ac" providerId="AD" clId="Web-{685B9CF8-F572-4516-ACB4-436DBD3D8302}" dt="2023-08-03T18:59:52.796" v="40" actId="1076"/>
          <ac:picMkLst>
            <pc:docMk/>
            <pc:sldMk cId="114521454" sldId="273"/>
            <ac:picMk id="7" creationId="{108AF92B-9DF5-A652-84E8-B191B07DAC0B}"/>
          </ac:picMkLst>
        </pc:picChg>
      </pc:sldChg>
      <pc:sldChg chg="del">
        <pc:chgData name="Alper Öner (ETIYA)" userId="S::alper.oner@etiya.com::d8ee6dab-5ac3-45de-93da-5a1729ecc5ac" providerId="AD" clId="Web-{685B9CF8-F572-4516-ACB4-436DBD3D8302}" dt="2023-08-03T20:41:44.747" v="221"/>
        <pc:sldMkLst>
          <pc:docMk/>
          <pc:sldMk cId="3218880799" sldId="282"/>
        </pc:sldMkLst>
      </pc:sldChg>
      <pc:sldChg chg="modSp">
        <pc:chgData name="Alper Öner (ETIYA)" userId="S::alper.oner@etiya.com::d8ee6dab-5ac3-45de-93da-5a1729ecc5ac" providerId="AD" clId="Web-{685B9CF8-F572-4516-ACB4-436DBD3D8302}" dt="2023-08-03T20:01:07.858" v="160" actId="20577"/>
        <pc:sldMkLst>
          <pc:docMk/>
          <pc:sldMk cId="809148851" sldId="284"/>
        </pc:sldMkLst>
        <pc:spChg chg="mod">
          <ac:chgData name="Alper Öner (ETIYA)" userId="S::alper.oner@etiya.com::d8ee6dab-5ac3-45de-93da-5a1729ecc5ac" providerId="AD" clId="Web-{685B9CF8-F572-4516-ACB4-436DBD3D8302}" dt="2023-08-03T19:55:57.443" v="147" actId="20577"/>
          <ac:spMkLst>
            <pc:docMk/>
            <pc:sldMk cId="809148851" sldId="284"/>
            <ac:spMk id="2" creationId="{BB2EF9BC-EDFE-7DB3-0BF4-FDC6F06BF4D2}"/>
          </ac:spMkLst>
        </pc:spChg>
        <pc:spChg chg="mod">
          <ac:chgData name="Alper Öner (ETIYA)" userId="S::alper.oner@etiya.com::d8ee6dab-5ac3-45de-93da-5a1729ecc5ac" providerId="AD" clId="Web-{685B9CF8-F572-4516-ACB4-436DBD3D8302}" dt="2023-08-03T20:01:07.858" v="160" actId="20577"/>
          <ac:spMkLst>
            <pc:docMk/>
            <pc:sldMk cId="809148851" sldId="284"/>
            <ac:spMk id="3" creationId="{2E2A078B-0B25-F766-642E-9D947C9B2601}"/>
          </ac:spMkLst>
        </pc:spChg>
      </pc:sldChg>
      <pc:sldChg chg="addSp delSp modSp">
        <pc:chgData name="Alper Öner (ETIYA)" userId="S::alper.oner@etiya.com::d8ee6dab-5ac3-45de-93da-5a1729ecc5ac" providerId="AD" clId="Web-{685B9CF8-F572-4516-ACB4-436DBD3D8302}" dt="2023-08-03T20:01:45.281" v="167" actId="1076"/>
        <pc:sldMkLst>
          <pc:docMk/>
          <pc:sldMk cId="1890821121" sldId="285"/>
        </pc:sldMkLst>
        <pc:spChg chg="mod">
          <ac:chgData name="Alper Öner (ETIYA)" userId="S::alper.oner@etiya.com::d8ee6dab-5ac3-45de-93da-5a1729ecc5ac" providerId="AD" clId="Web-{685B9CF8-F572-4516-ACB4-436DBD3D8302}" dt="2023-08-03T20:01:15.827" v="161" actId="20577"/>
          <ac:spMkLst>
            <pc:docMk/>
            <pc:sldMk cId="1890821121" sldId="285"/>
            <ac:spMk id="2" creationId="{BB2EF9BC-EDFE-7DB3-0BF4-FDC6F06BF4D2}"/>
          </ac:spMkLst>
        </pc:spChg>
        <pc:spChg chg="del">
          <ac:chgData name="Alper Öner (ETIYA)" userId="S::alper.oner@etiya.com::d8ee6dab-5ac3-45de-93da-5a1729ecc5ac" providerId="AD" clId="Web-{685B9CF8-F572-4516-ACB4-436DBD3D8302}" dt="2023-08-03T20:01:29.359" v="162"/>
          <ac:spMkLst>
            <pc:docMk/>
            <pc:sldMk cId="1890821121" sldId="285"/>
            <ac:spMk id="3" creationId="{2E2A078B-0B25-F766-642E-9D947C9B2601}"/>
          </ac:spMkLst>
        </pc:spChg>
        <pc:spChg chg="add del mod">
          <ac:chgData name="Alper Öner (ETIYA)" userId="S::alper.oner@etiya.com::d8ee6dab-5ac3-45de-93da-5a1729ecc5ac" providerId="AD" clId="Web-{685B9CF8-F572-4516-ACB4-436DBD3D8302}" dt="2023-08-03T20:01:33.562" v="163"/>
          <ac:spMkLst>
            <pc:docMk/>
            <pc:sldMk cId="1890821121" sldId="285"/>
            <ac:spMk id="6" creationId="{98E09103-870F-8C39-5184-1E9185E05029}"/>
          </ac:spMkLst>
        </pc:spChg>
        <pc:picChg chg="add mod ord">
          <ac:chgData name="Alper Öner (ETIYA)" userId="S::alper.oner@etiya.com::d8ee6dab-5ac3-45de-93da-5a1729ecc5ac" providerId="AD" clId="Web-{685B9CF8-F572-4516-ACB4-436DBD3D8302}" dt="2023-08-03T20:01:45.281" v="167" actId="1076"/>
          <ac:picMkLst>
            <pc:docMk/>
            <pc:sldMk cId="1890821121" sldId="285"/>
            <ac:picMk id="7" creationId="{9D638926-50B1-5728-E7DA-84DA1A7D141F}"/>
          </ac:picMkLst>
        </pc:picChg>
      </pc:sldChg>
      <pc:sldChg chg="modSp">
        <pc:chgData name="Alper Öner (ETIYA)" userId="S::alper.oner@etiya.com::d8ee6dab-5ac3-45de-93da-5a1729ecc5ac" providerId="AD" clId="Web-{685B9CF8-F572-4516-ACB4-436DBD3D8302}" dt="2023-08-03T20:40:07.759" v="207" actId="20577"/>
        <pc:sldMkLst>
          <pc:docMk/>
          <pc:sldMk cId="1482966471" sldId="286"/>
        </pc:sldMkLst>
        <pc:spChg chg="mod">
          <ac:chgData name="Alper Öner (ETIYA)" userId="S::alper.oner@etiya.com::d8ee6dab-5ac3-45de-93da-5a1729ecc5ac" providerId="AD" clId="Web-{685B9CF8-F572-4516-ACB4-436DBD3D8302}" dt="2023-08-03T20:37:16.582" v="184" actId="20577"/>
          <ac:spMkLst>
            <pc:docMk/>
            <pc:sldMk cId="1482966471" sldId="286"/>
            <ac:spMk id="2" creationId="{BB2EF9BC-EDFE-7DB3-0BF4-FDC6F06BF4D2}"/>
          </ac:spMkLst>
        </pc:spChg>
        <pc:spChg chg="mod">
          <ac:chgData name="Alper Öner (ETIYA)" userId="S::alper.oner@etiya.com::d8ee6dab-5ac3-45de-93da-5a1729ecc5ac" providerId="AD" clId="Web-{685B9CF8-F572-4516-ACB4-436DBD3D8302}" dt="2023-08-03T20:40:07.759" v="207" actId="20577"/>
          <ac:spMkLst>
            <pc:docMk/>
            <pc:sldMk cId="1482966471" sldId="286"/>
            <ac:spMk id="3" creationId="{2E2A078B-0B25-F766-642E-9D947C9B2601}"/>
          </ac:spMkLst>
        </pc:spChg>
      </pc:sldChg>
      <pc:sldChg chg="modSp">
        <pc:chgData name="Alper Öner (ETIYA)" userId="S::alper.oner@etiya.com::d8ee6dab-5ac3-45de-93da-5a1729ecc5ac" providerId="AD" clId="Web-{685B9CF8-F572-4516-ACB4-436DBD3D8302}" dt="2023-08-03T20:41:35.590" v="218" actId="20577"/>
        <pc:sldMkLst>
          <pc:docMk/>
          <pc:sldMk cId="713959576" sldId="287"/>
        </pc:sldMkLst>
        <pc:spChg chg="mod">
          <ac:chgData name="Alper Öner (ETIYA)" userId="S::alper.oner@etiya.com::d8ee6dab-5ac3-45de-93da-5a1729ecc5ac" providerId="AD" clId="Web-{685B9CF8-F572-4516-ACB4-436DBD3D8302}" dt="2023-08-03T20:40:29.807" v="209" actId="20577"/>
          <ac:spMkLst>
            <pc:docMk/>
            <pc:sldMk cId="713959576" sldId="287"/>
            <ac:spMk id="2" creationId="{BB2EF9BC-EDFE-7DB3-0BF4-FDC6F06BF4D2}"/>
          </ac:spMkLst>
        </pc:spChg>
        <pc:spChg chg="mod">
          <ac:chgData name="Alper Öner (ETIYA)" userId="S::alper.oner@etiya.com::d8ee6dab-5ac3-45de-93da-5a1729ecc5ac" providerId="AD" clId="Web-{685B9CF8-F572-4516-ACB4-436DBD3D8302}" dt="2023-08-03T20:41:35.590" v="218" actId="20577"/>
          <ac:spMkLst>
            <pc:docMk/>
            <pc:sldMk cId="713959576" sldId="287"/>
            <ac:spMk id="3" creationId="{2E2A078B-0B25-F766-642E-9D947C9B2601}"/>
          </ac:spMkLst>
        </pc:spChg>
      </pc:sldChg>
      <pc:sldChg chg="del">
        <pc:chgData name="Alper Öner (ETIYA)" userId="S::alper.oner@etiya.com::d8ee6dab-5ac3-45de-93da-5a1729ecc5ac" providerId="AD" clId="Web-{685B9CF8-F572-4516-ACB4-436DBD3D8302}" dt="2023-08-03T20:41:40.293" v="219"/>
        <pc:sldMkLst>
          <pc:docMk/>
          <pc:sldMk cId="1286480436" sldId="289"/>
        </pc:sldMkLst>
      </pc:sldChg>
      <pc:sldChg chg="modSp">
        <pc:chgData name="Alper Öner (ETIYA)" userId="S::alper.oner@etiya.com::d8ee6dab-5ac3-45de-93da-5a1729ecc5ac" providerId="AD" clId="Web-{685B9CF8-F572-4516-ACB4-436DBD3D8302}" dt="2023-08-03T20:45:35.957" v="251" actId="20577"/>
        <pc:sldMkLst>
          <pc:docMk/>
          <pc:sldMk cId="3858734369" sldId="291"/>
        </pc:sldMkLst>
        <pc:spChg chg="mod">
          <ac:chgData name="Alper Öner (ETIYA)" userId="S::alper.oner@etiya.com::d8ee6dab-5ac3-45de-93da-5a1729ecc5ac" providerId="AD" clId="Web-{685B9CF8-F572-4516-ACB4-436DBD3D8302}" dt="2023-08-03T20:43:08.577" v="223" actId="20577"/>
          <ac:spMkLst>
            <pc:docMk/>
            <pc:sldMk cId="3858734369" sldId="291"/>
            <ac:spMk id="2" creationId="{BB2EF9BC-EDFE-7DB3-0BF4-FDC6F06BF4D2}"/>
          </ac:spMkLst>
        </pc:spChg>
        <pc:spChg chg="mod">
          <ac:chgData name="Alper Öner (ETIYA)" userId="S::alper.oner@etiya.com::d8ee6dab-5ac3-45de-93da-5a1729ecc5ac" providerId="AD" clId="Web-{685B9CF8-F572-4516-ACB4-436DBD3D8302}" dt="2023-08-03T20:45:35.957" v="251" actId="20577"/>
          <ac:spMkLst>
            <pc:docMk/>
            <pc:sldMk cId="3858734369" sldId="291"/>
            <ac:spMk id="3" creationId="{2E2A078B-0B25-F766-642E-9D947C9B2601}"/>
          </ac:spMkLst>
        </pc:spChg>
      </pc:sldChg>
      <pc:sldChg chg="modSp">
        <pc:chgData name="Alper Öner (ETIYA)" userId="S::alper.oner@etiya.com::d8ee6dab-5ac3-45de-93da-5a1729ecc5ac" providerId="AD" clId="Web-{685B9CF8-F572-4516-ACB4-436DBD3D8302}" dt="2023-08-03T20:48:40.091" v="296" actId="20577"/>
        <pc:sldMkLst>
          <pc:docMk/>
          <pc:sldMk cId="2958656705" sldId="325"/>
        </pc:sldMkLst>
        <pc:spChg chg="mod">
          <ac:chgData name="Alper Öner (ETIYA)" userId="S::alper.oner@etiya.com::d8ee6dab-5ac3-45de-93da-5a1729ecc5ac" providerId="AD" clId="Web-{685B9CF8-F572-4516-ACB4-436DBD3D8302}" dt="2023-08-03T20:45:48.457" v="253" actId="20577"/>
          <ac:spMkLst>
            <pc:docMk/>
            <pc:sldMk cId="2958656705" sldId="325"/>
            <ac:spMk id="2" creationId="{BB2EF9BC-EDFE-7DB3-0BF4-FDC6F06BF4D2}"/>
          </ac:spMkLst>
        </pc:spChg>
        <pc:spChg chg="mod">
          <ac:chgData name="Alper Öner (ETIYA)" userId="S::alper.oner@etiya.com::d8ee6dab-5ac3-45de-93da-5a1729ecc5ac" providerId="AD" clId="Web-{685B9CF8-F572-4516-ACB4-436DBD3D8302}" dt="2023-08-03T20:48:40.091" v="296" actId="20577"/>
          <ac:spMkLst>
            <pc:docMk/>
            <pc:sldMk cId="2958656705" sldId="325"/>
            <ac:spMk id="3" creationId="{2E2A078B-0B25-F766-642E-9D947C9B2601}"/>
          </ac:spMkLst>
        </pc:spChg>
      </pc:sldChg>
      <pc:sldChg chg="modSp">
        <pc:chgData name="Alper Öner (ETIYA)" userId="S::alper.oner@etiya.com::d8ee6dab-5ac3-45de-93da-5a1729ecc5ac" providerId="AD" clId="Web-{685B9CF8-F572-4516-ACB4-436DBD3D8302}" dt="2023-08-03T21:01:53.477" v="324" actId="20577"/>
        <pc:sldMkLst>
          <pc:docMk/>
          <pc:sldMk cId="1555679012" sldId="326"/>
        </pc:sldMkLst>
        <pc:spChg chg="mod">
          <ac:chgData name="Alper Öner (ETIYA)" userId="S::alper.oner@etiya.com::d8ee6dab-5ac3-45de-93da-5a1729ecc5ac" providerId="AD" clId="Web-{685B9CF8-F572-4516-ACB4-436DBD3D8302}" dt="2023-08-03T20:50:14.516" v="298" actId="20577"/>
          <ac:spMkLst>
            <pc:docMk/>
            <pc:sldMk cId="1555679012" sldId="326"/>
            <ac:spMk id="2" creationId="{BB2EF9BC-EDFE-7DB3-0BF4-FDC6F06BF4D2}"/>
          </ac:spMkLst>
        </pc:spChg>
        <pc:spChg chg="mod">
          <ac:chgData name="Alper Öner (ETIYA)" userId="S::alper.oner@etiya.com::d8ee6dab-5ac3-45de-93da-5a1729ecc5ac" providerId="AD" clId="Web-{685B9CF8-F572-4516-ACB4-436DBD3D8302}" dt="2023-08-03T21:01:53.477" v="324" actId="20577"/>
          <ac:spMkLst>
            <pc:docMk/>
            <pc:sldMk cId="1555679012" sldId="326"/>
            <ac:spMk id="3" creationId="{2E2A078B-0B25-F766-642E-9D947C9B2601}"/>
          </ac:spMkLst>
        </pc:spChg>
      </pc:sldChg>
      <pc:sldChg chg="del">
        <pc:chgData name="Alper Öner (ETIYA)" userId="S::alper.oner@etiya.com::d8ee6dab-5ac3-45de-93da-5a1729ecc5ac" providerId="AD" clId="Web-{685B9CF8-F572-4516-ACB4-436DBD3D8302}" dt="2023-08-03T21:01:55.320" v="325"/>
        <pc:sldMkLst>
          <pc:docMk/>
          <pc:sldMk cId="2361310013" sldId="328"/>
        </pc:sldMkLst>
      </pc:sldChg>
      <pc:sldChg chg="modSp">
        <pc:chgData name="Alper Öner (ETIYA)" userId="S::alper.oner@etiya.com::d8ee6dab-5ac3-45de-93da-5a1729ecc5ac" providerId="AD" clId="Web-{685B9CF8-F572-4516-ACB4-436DBD3D8302}" dt="2023-08-03T21:02:43.275" v="331" actId="20577"/>
        <pc:sldMkLst>
          <pc:docMk/>
          <pc:sldMk cId="969475129" sldId="333"/>
        </pc:sldMkLst>
        <pc:spChg chg="mod">
          <ac:chgData name="Alper Öner (ETIYA)" userId="S::alper.oner@etiya.com::d8ee6dab-5ac3-45de-93da-5a1729ecc5ac" providerId="AD" clId="Web-{685B9CF8-F572-4516-ACB4-436DBD3D8302}" dt="2023-08-03T21:02:03.336" v="326" actId="20577"/>
          <ac:spMkLst>
            <pc:docMk/>
            <pc:sldMk cId="969475129" sldId="333"/>
            <ac:spMk id="2" creationId="{BB2EF9BC-EDFE-7DB3-0BF4-FDC6F06BF4D2}"/>
          </ac:spMkLst>
        </pc:spChg>
        <pc:spChg chg="mod">
          <ac:chgData name="Alper Öner (ETIYA)" userId="S::alper.oner@etiya.com::d8ee6dab-5ac3-45de-93da-5a1729ecc5ac" providerId="AD" clId="Web-{685B9CF8-F572-4516-ACB4-436DBD3D8302}" dt="2023-08-03T21:02:43.275" v="331" actId="20577"/>
          <ac:spMkLst>
            <pc:docMk/>
            <pc:sldMk cId="969475129" sldId="333"/>
            <ac:spMk id="3" creationId="{2E2A078B-0B25-F766-642E-9D947C9B2601}"/>
          </ac:spMkLst>
        </pc:spChg>
      </pc:sldChg>
      <pc:sldChg chg="modSp ord">
        <pc:chgData name="Alper Öner (ETIYA)" userId="S::alper.oner@etiya.com::d8ee6dab-5ac3-45de-93da-5a1729ecc5ac" providerId="AD" clId="Web-{685B9CF8-F572-4516-ACB4-436DBD3D8302}" dt="2023-08-03T19:21:41.481" v="54"/>
        <pc:sldMkLst>
          <pc:docMk/>
          <pc:sldMk cId="1420583785" sldId="355"/>
        </pc:sldMkLst>
        <pc:spChg chg="mod">
          <ac:chgData name="Alper Öner (ETIYA)" userId="S::alper.oner@etiya.com::d8ee6dab-5ac3-45de-93da-5a1729ecc5ac" providerId="AD" clId="Web-{685B9CF8-F572-4516-ACB4-436DBD3D8302}" dt="2023-08-03T19:20:47.167" v="43" actId="20577"/>
          <ac:spMkLst>
            <pc:docMk/>
            <pc:sldMk cId="1420583785" sldId="355"/>
            <ac:spMk id="2" creationId="{BB2EF9BC-EDFE-7DB3-0BF4-FDC6F06BF4D2}"/>
          </ac:spMkLst>
        </pc:spChg>
        <pc:spChg chg="mod">
          <ac:chgData name="Alper Öner (ETIYA)" userId="S::alper.oner@etiya.com::d8ee6dab-5ac3-45de-93da-5a1729ecc5ac" providerId="AD" clId="Web-{685B9CF8-F572-4516-ACB4-436DBD3D8302}" dt="2023-08-03T19:21:39.434" v="52" actId="20577"/>
          <ac:spMkLst>
            <pc:docMk/>
            <pc:sldMk cId="1420583785" sldId="355"/>
            <ac:spMk id="3" creationId="{2E2A078B-0B25-F766-642E-9D947C9B2601}"/>
          </ac:spMkLst>
        </pc:spChg>
      </pc:sldChg>
      <pc:sldChg chg="addSp modSp mod setBg">
        <pc:chgData name="Alper Öner (ETIYA)" userId="S::alper.oner@etiya.com::d8ee6dab-5ac3-45de-93da-5a1729ecc5ac" providerId="AD" clId="Web-{685B9CF8-F572-4516-ACB4-436DBD3D8302}" dt="2023-08-03T19:53:08.813" v="145" actId="14100"/>
        <pc:sldMkLst>
          <pc:docMk/>
          <pc:sldMk cId="2065342265" sldId="356"/>
        </pc:sldMkLst>
        <pc:spChg chg="mod">
          <ac:chgData name="Alper Öner (ETIYA)" userId="S::alper.oner@etiya.com::d8ee6dab-5ac3-45de-93da-5a1729ecc5ac" providerId="AD" clId="Web-{685B9CF8-F572-4516-ACB4-436DBD3D8302}" dt="2023-08-03T19:52:58.781" v="141"/>
          <ac:spMkLst>
            <pc:docMk/>
            <pc:sldMk cId="2065342265" sldId="356"/>
            <ac:spMk id="2" creationId="{BB2EF9BC-EDFE-7DB3-0BF4-FDC6F06BF4D2}"/>
          </ac:spMkLst>
        </pc:spChg>
        <pc:spChg chg="mod">
          <ac:chgData name="Alper Öner (ETIYA)" userId="S::alper.oner@etiya.com::d8ee6dab-5ac3-45de-93da-5a1729ecc5ac" providerId="AD" clId="Web-{685B9CF8-F572-4516-ACB4-436DBD3D8302}" dt="2023-08-03T19:52:58.781" v="141"/>
          <ac:spMkLst>
            <pc:docMk/>
            <pc:sldMk cId="2065342265" sldId="356"/>
            <ac:spMk id="3" creationId="{2E2A078B-0B25-F766-642E-9D947C9B2601}"/>
          </ac:spMkLst>
        </pc:spChg>
        <pc:spChg chg="mod ord">
          <ac:chgData name="Alper Öner (ETIYA)" userId="S::alper.oner@etiya.com::d8ee6dab-5ac3-45de-93da-5a1729ecc5ac" providerId="AD" clId="Web-{685B9CF8-F572-4516-ACB4-436DBD3D8302}" dt="2023-08-03T19:52:58.781" v="141"/>
          <ac:spMkLst>
            <pc:docMk/>
            <pc:sldMk cId="2065342265" sldId="356"/>
            <ac:spMk id="5" creationId="{D8DE6C8F-3552-B6C7-9D35-396F12F790F7}"/>
          </ac:spMkLst>
        </pc:spChg>
        <pc:spChg chg="add">
          <ac:chgData name="Alper Öner (ETIYA)" userId="S::alper.oner@etiya.com::d8ee6dab-5ac3-45de-93da-5a1729ecc5ac" providerId="AD" clId="Web-{685B9CF8-F572-4516-ACB4-436DBD3D8302}" dt="2023-08-03T19:52:58.781" v="141"/>
          <ac:spMkLst>
            <pc:docMk/>
            <pc:sldMk cId="2065342265" sldId="356"/>
            <ac:spMk id="10" creationId="{2B97F24A-32CE-4C1C-A50D-3016B394DCFB}"/>
          </ac:spMkLst>
        </pc:spChg>
        <pc:spChg chg="add">
          <ac:chgData name="Alper Öner (ETIYA)" userId="S::alper.oner@etiya.com::d8ee6dab-5ac3-45de-93da-5a1729ecc5ac" providerId="AD" clId="Web-{685B9CF8-F572-4516-ACB4-436DBD3D8302}" dt="2023-08-03T19:52:58.781" v="141"/>
          <ac:spMkLst>
            <pc:docMk/>
            <pc:sldMk cId="2065342265" sldId="356"/>
            <ac:spMk id="12" creationId="{CD8B4F24-440B-49E9-B85D-733523DC064B}"/>
          </ac:spMkLst>
        </pc:spChg>
        <pc:picChg chg="add mod">
          <ac:chgData name="Alper Öner (ETIYA)" userId="S::alper.oner@etiya.com::d8ee6dab-5ac3-45de-93da-5a1729ecc5ac" providerId="AD" clId="Web-{685B9CF8-F572-4516-ACB4-436DBD3D8302}" dt="2023-08-03T19:53:08.813" v="145" actId="14100"/>
          <ac:picMkLst>
            <pc:docMk/>
            <pc:sldMk cId="2065342265" sldId="356"/>
            <ac:picMk id="4" creationId="{4E4B250B-9927-E5B8-F3B5-FF644F0B9B6B}"/>
          </ac:picMkLst>
        </pc:picChg>
      </pc:sldChg>
      <pc:sldChg chg="modSp">
        <pc:chgData name="Alper Öner (ETIYA)" userId="S::alper.oner@etiya.com::d8ee6dab-5ac3-45de-93da-5a1729ecc5ac" providerId="AD" clId="Web-{685B9CF8-F572-4516-ACB4-436DBD3D8302}" dt="2023-08-03T20:34:25.905" v="182" actId="20577"/>
        <pc:sldMkLst>
          <pc:docMk/>
          <pc:sldMk cId="2859207704" sldId="357"/>
        </pc:sldMkLst>
        <pc:spChg chg="mod">
          <ac:chgData name="Alper Öner (ETIYA)" userId="S::alper.oner@etiya.com::d8ee6dab-5ac3-45de-93da-5a1729ecc5ac" providerId="AD" clId="Web-{685B9CF8-F572-4516-ACB4-436DBD3D8302}" dt="2023-08-03T20:15:36.916" v="176" actId="20577"/>
          <ac:spMkLst>
            <pc:docMk/>
            <pc:sldMk cId="2859207704" sldId="357"/>
            <ac:spMk id="2" creationId="{BB2EF9BC-EDFE-7DB3-0BF4-FDC6F06BF4D2}"/>
          </ac:spMkLst>
        </pc:spChg>
        <pc:spChg chg="mod">
          <ac:chgData name="Alper Öner (ETIYA)" userId="S::alper.oner@etiya.com::d8ee6dab-5ac3-45de-93da-5a1729ecc5ac" providerId="AD" clId="Web-{685B9CF8-F572-4516-ACB4-436DBD3D8302}" dt="2023-08-03T20:34:25.905" v="182" actId="20577"/>
          <ac:spMkLst>
            <pc:docMk/>
            <pc:sldMk cId="2859207704" sldId="357"/>
            <ac:spMk id="3" creationId="{2E2A078B-0B25-F766-642E-9D947C9B2601}"/>
          </ac:spMkLst>
        </pc:spChg>
      </pc:sldChg>
      <pc:sldChg chg="del">
        <pc:chgData name="Alper Öner (ETIYA)" userId="S::alper.oner@etiya.com::d8ee6dab-5ac3-45de-93da-5a1729ecc5ac" providerId="AD" clId="Web-{685B9CF8-F572-4516-ACB4-436DBD3D8302}" dt="2023-08-03T20:41:42.997" v="220"/>
        <pc:sldMkLst>
          <pc:docMk/>
          <pc:sldMk cId="2778377781" sldId="358"/>
        </pc:sldMkLst>
      </pc:sldChg>
      <pc:sldChg chg="addSp delSp modSp add del mod replId setBg">
        <pc:chgData name="Alper Öner (ETIYA)" userId="S::alper.oner@etiya.com::d8ee6dab-5ac3-45de-93da-5a1729ecc5ac" providerId="AD" clId="Web-{685B9CF8-F572-4516-ACB4-436DBD3D8302}" dt="2023-08-03T18:59:25.013" v="33"/>
        <pc:sldMkLst>
          <pc:docMk/>
          <pc:sldMk cId="3959720165" sldId="373"/>
        </pc:sldMkLst>
        <pc:spChg chg="mod">
          <ac:chgData name="Alper Öner (ETIYA)" userId="S::alper.oner@etiya.com::d8ee6dab-5ac3-45de-93da-5a1729ecc5ac" providerId="AD" clId="Web-{685B9CF8-F572-4516-ACB4-436DBD3D8302}" dt="2023-08-03T18:59:09.294" v="30"/>
          <ac:spMkLst>
            <pc:docMk/>
            <pc:sldMk cId="3959720165" sldId="373"/>
            <ac:spMk id="2" creationId="{BB2EF9BC-EDFE-7DB3-0BF4-FDC6F06BF4D2}"/>
          </ac:spMkLst>
        </pc:spChg>
        <pc:spChg chg="del">
          <ac:chgData name="Alper Öner (ETIYA)" userId="S::alper.oner@etiya.com::d8ee6dab-5ac3-45de-93da-5a1729ecc5ac" providerId="AD" clId="Web-{685B9CF8-F572-4516-ACB4-436DBD3D8302}" dt="2023-08-03T18:57:53.604" v="18"/>
          <ac:spMkLst>
            <pc:docMk/>
            <pc:sldMk cId="3959720165" sldId="373"/>
            <ac:spMk id="3" creationId="{2E2A078B-0B25-F766-642E-9D947C9B2601}"/>
          </ac:spMkLst>
        </pc:spChg>
        <pc:spChg chg="mod ord">
          <ac:chgData name="Alper Öner (ETIYA)" userId="S::alper.oner@etiya.com::d8ee6dab-5ac3-45de-93da-5a1729ecc5ac" providerId="AD" clId="Web-{685B9CF8-F572-4516-ACB4-436DBD3D8302}" dt="2023-08-03T18:59:09.294" v="30"/>
          <ac:spMkLst>
            <pc:docMk/>
            <pc:sldMk cId="3959720165" sldId="373"/>
            <ac:spMk id="5" creationId="{D8DE6C8F-3552-B6C7-9D35-396F12F790F7}"/>
          </ac:spMkLst>
        </pc:spChg>
        <pc:spChg chg="add del mod">
          <ac:chgData name="Alper Öner (ETIYA)" userId="S::alper.oner@etiya.com::d8ee6dab-5ac3-45de-93da-5a1729ecc5ac" providerId="AD" clId="Web-{685B9CF8-F572-4516-ACB4-436DBD3D8302}" dt="2023-08-03T18:57:58.339" v="19"/>
          <ac:spMkLst>
            <pc:docMk/>
            <pc:sldMk cId="3959720165" sldId="373"/>
            <ac:spMk id="6" creationId="{BD6108F4-C416-AFF3-91EC-15BEFDB2ED91}"/>
          </ac:spMkLst>
        </pc:spChg>
        <pc:spChg chg="add del mod ord">
          <ac:chgData name="Alper Öner (ETIYA)" userId="S::alper.oner@etiya.com::d8ee6dab-5ac3-45de-93da-5a1729ecc5ac" providerId="AD" clId="Web-{685B9CF8-F572-4516-ACB4-436DBD3D8302}" dt="2023-08-03T18:59:12.575" v="31"/>
          <ac:spMkLst>
            <pc:docMk/>
            <pc:sldMk cId="3959720165" sldId="373"/>
            <ac:spMk id="11" creationId="{7BFC6E88-10FA-DB5B-B62D-73340746D870}"/>
          </ac:spMkLst>
        </pc:spChg>
        <pc:spChg chg="add del">
          <ac:chgData name="Alper Öner (ETIYA)" userId="S::alper.oner@etiya.com::d8ee6dab-5ac3-45de-93da-5a1729ecc5ac" providerId="AD" clId="Web-{685B9CF8-F572-4516-ACB4-436DBD3D8302}" dt="2023-08-03T18:58:12.902" v="25"/>
          <ac:spMkLst>
            <pc:docMk/>
            <pc:sldMk cId="3959720165" sldId="373"/>
            <ac:spMk id="12" creationId="{D4771268-CB57-404A-9271-370EB28F6090}"/>
          </ac:spMkLst>
        </pc:spChg>
        <pc:spChg chg="add del">
          <ac:chgData name="Alper Öner (ETIYA)" userId="S::alper.oner@etiya.com::d8ee6dab-5ac3-45de-93da-5a1729ecc5ac" providerId="AD" clId="Web-{685B9CF8-F572-4516-ACB4-436DBD3D8302}" dt="2023-08-03T18:59:09.294" v="30"/>
          <ac:spMkLst>
            <pc:docMk/>
            <pc:sldMk cId="3959720165" sldId="373"/>
            <ac:spMk id="14" creationId="{F13C74B1-5B17-4795-BED0-7140497B445A}"/>
          </ac:spMkLst>
        </pc:spChg>
        <pc:spChg chg="add del">
          <ac:chgData name="Alper Öner (ETIYA)" userId="S::alper.oner@etiya.com::d8ee6dab-5ac3-45de-93da-5a1729ecc5ac" providerId="AD" clId="Web-{685B9CF8-F572-4516-ACB4-436DBD3D8302}" dt="2023-08-03T18:59:09.294" v="30"/>
          <ac:spMkLst>
            <pc:docMk/>
            <pc:sldMk cId="3959720165" sldId="373"/>
            <ac:spMk id="16" creationId="{D4974D33-8DC5-464E-8C6D-BE58F0669C17}"/>
          </ac:spMkLst>
        </pc:spChg>
        <pc:spChg chg="add">
          <ac:chgData name="Alper Öner (ETIYA)" userId="S::alper.oner@etiya.com::d8ee6dab-5ac3-45de-93da-5a1729ecc5ac" providerId="AD" clId="Web-{685B9CF8-F572-4516-ACB4-436DBD3D8302}" dt="2023-08-03T18:59:09.294" v="30"/>
          <ac:spMkLst>
            <pc:docMk/>
            <pc:sldMk cId="3959720165" sldId="373"/>
            <ac:spMk id="18" creationId="{A8908DB7-C3A6-4FCB-9820-CEE02B398C4A}"/>
          </ac:spMkLst>
        </pc:spChg>
        <pc:spChg chg="add">
          <ac:chgData name="Alper Öner (ETIYA)" userId="S::alper.oner@etiya.com::d8ee6dab-5ac3-45de-93da-5a1729ecc5ac" providerId="AD" clId="Web-{685B9CF8-F572-4516-ACB4-436DBD3D8302}" dt="2023-08-03T18:59:09.294" v="30"/>
          <ac:spMkLst>
            <pc:docMk/>
            <pc:sldMk cId="3959720165" sldId="373"/>
            <ac:spMk id="19" creationId="{535742DD-1B16-4E9D-B715-0D74B4574A68}"/>
          </ac:spMkLst>
        </pc:spChg>
        <pc:spChg chg="add del">
          <ac:chgData name="Alper Öner (ETIYA)" userId="S::alper.oner@etiya.com::d8ee6dab-5ac3-45de-93da-5a1729ecc5ac" providerId="AD" clId="Web-{685B9CF8-F572-4516-ACB4-436DBD3D8302}" dt="2023-08-03T18:59:09.279" v="29"/>
          <ac:spMkLst>
            <pc:docMk/>
            <pc:sldMk cId="3959720165" sldId="373"/>
            <ac:spMk id="21" creationId="{F13C74B1-5B17-4795-BED0-7140497B445A}"/>
          </ac:spMkLst>
        </pc:spChg>
        <pc:spChg chg="add del">
          <ac:chgData name="Alper Öner (ETIYA)" userId="S::alper.oner@etiya.com::d8ee6dab-5ac3-45de-93da-5a1729ecc5ac" providerId="AD" clId="Web-{685B9CF8-F572-4516-ACB4-436DBD3D8302}" dt="2023-08-03T18:59:09.279" v="29"/>
          <ac:spMkLst>
            <pc:docMk/>
            <pc:sldMk cId="3959720165" sldId="373"/>
            <ac:spMk id="23" creationId="{D4974D33-8DC5-464E-8C6D-BE58F0669C17}"/>
          </ac:spMkLst>
        </pc:spChg>
        <pc:picChg chg="add mod ord">
          <ac:chgData name="Alper Öner (ETIYA)" userId="S::alper.oner@etiya.com::d8ee6dab-5ac3-45de-93da-5a1729ecc5ac" providerId="AD" clId="Web-{685B9CF8-F572-4516-ACB4-436DBD3D8302}" dt="2023-08-03T18:59:17.044" v="32" actId="14100"/>
          <ac:picMkLst>
            <pc:docMk/>
            <pc:sldMk cId="3959720165" sldId="373"/>
            <ac:picMk id="7" creationId="{F9ACFE42-6391-B098-9E42-577E1B2CE675}"/>
          </ac:picMkLst>
        </pc:picChg>
      </pc:sldChg>
      <pc:sldChg chg="addSp delSp modSp add replId">
        <pc:chgData name="Alper Öner (ETIYA)" userId="S::alper.oner@etiya.com::d8ee6dab-5ac3-45de-93da-5a1729ecc5ac" providerId="AD" clId="Web-{685B9CF8-F572-4516-ACB4-436DBD3D8302}" dt="2023-08-03T18:50:45.934" v="15" actId="1076"/>
        <pc:sldMkLst>
          <pc:docMk/>
          <pc:sldMk cId="2061195428" sldId="374"/>
        </pc:sldMkLst>
        <pc:spChg chg="del">
          <ac:chgData name="Alper Öner (ETIYA)" userId="S::alper.oner@etiya.com::d8ee6dab-5ac3-45de-93da-5a1729ecc5ac" providerId="AD" clId="Web-{685B9CF8-F572-4516-ACB4-436DBD3D8302}" dt="2023-08-03T18:50:25.902" v="10"/>
          <ac:spMkLst>
            <pc:docMk/>
            <pc:sldMk cId="2061195428" sldId="374"/>
            <ac:spMk id="11" creationId="{5568A4C6-DDA5-3A22-786C-4C1257F11F18}"/>
          </ac:spMkLst>
        </pc:spChg>
        <pc:spChg chg="del">
          <ac:chgData name="Alper Öner (ETIYA)" userId="S::alper.oner@etiya.com::d8ee6dab-5ac3-45de-93da-5a1729ecc5ac" providerId="AD" clId="Web-{685B9CF8-F572-4516-ACB4-436DBD3D8302}" dt="2023-08-03T18:50:32.449" v="11"/>
          <ac:spMkLst>
            <pc:docMk/>
            <pc:sldMk cId="2061195428" sldId="374"/>
            <ac:spMk id="14" creationId="{2B97F24A-32CE-4C1C-A50D-3016B394DCFB}"/>
          </ac:spMkLst>
        </pc:spChg>
        <pc:spChg chg="del">
          <ac:chgData name="Alper Öner (ETIYA)" userId="S::alper.oner@etiya.com::d8ee6dab-5ac3-45de-93da-5a1729ecc5ac" providerId="AD" clId="Web-{685B9CF8-F572-4516-ACB4-436DBD3D8302}" dt="2023-08-03T18:50:32.449" v="11"/>
          <ac:spMkLst>
            <pc:docMk/>
            <pc:sldMk cId="2061195428" sldId="374"/>
            <ac:spMk id="16" creationId="{CD8B4F24-440B-49E9-B85D-733523DC064B}"/>
          </ac:spMkLst>
        </pc:spChg>
        <pc:spChg chg="add">
          <ac:chgData name="Alper Öner (ETIYA)" userId="S::alper.oner@etiya.com::d8ee6dab-5ac3-45de-93da-5a1729ecc5ac" providerId="AD" clId="Web-{685B9CF8-F572-4516-ACB4-436DBD3D8302}" dt="2023-08-03T18:50:32.449" v="11"/>
          <ac:spMkLst>
            <pc:docMk/>
            <pc:sldMk cId="2061195428" sldId="374"/>
            <ac:spMk id="20" creationId="{F68B6F9F-13C5-0F3A-E4CF-2CD6858A0224}"/>
          </ac:spMkLst>
        </pc:spChg>
        <pc:spChg chg="add">
          <ac:chgData name="Alper Öner (ETIYA)" userId="S::alper.oner@etiya.com::d8ee6dab-5ac3-45de-93da-5a1729ecc5ac" providerId="AD" clId="Web-{685B9CF8-F572-4516-ACB4-436DBD3D8302}" dt="2023-08-03T18:50:32.449" v="11"/>
          <ac:spMkLst>
            <pc:docMk/>
            <pc:sldMk cId="2061195428" sldId="374"/>
            <ac:spMk id="23" creationId="{2B97F24A-32CE-4C1C-A50D-3016B394DCFB}"/>
          </ac:spMkLst>
        </pc:spChg>
        <pc:spChg chg="add">
          <ac:chgData name="Alper Öner (ETIYA)" userId="S::alper.oner@etiya.com::d8ee6dab-5ac3-45de-93da-5a1729ecc5ac" providerId="AD" clId="Web-{685B9CF8-F572-4516-ACB4-436DBD3D8302}" dt="2023-08-03T18:50:32.449" v="11"/>
          <ac:spMkLst>
            <pc:docMk/>
            <pc:sldMk cId="2061195428" sldId="374"/>
            <ac:spMk id="25" creationId="{CD8B4F24-440B-49E9-B85D-733523DC064B}"/>
          </ac:spMkLst>
        </pc:spChg>
        <pc:picChg chg="add mod ord">
          <ac:chgData name="Alper Öner (ETIYA)" userId="S::alper.oner@etiya.com::d8ee6dab-5ac3-45de-93da-5a1729ecc5ac" providerId="AD" clId="Web-{685B9CF8-F572-4516-ACB4-436DBD3D8302}" dt="2023-08-03T18:50:45.934" v="15" actId="1076"/>
          <ac:picMkLst>
            <pc:docMk/>
            <pc:sldMk cId="2061195428" sldId="374"/>
            <ac:picMk id="3" creationId="{BCD9044F-D0A2-09D0-899C-8A1628BCB616}"/>
          </ac:picMkLst>
        </pc:picChg>
        <pc:picChg chg="del">
          <ac:chgData name="Alper Öner (ETIYA)" userId="S::alper.oner@etiya.com::d8ee6dab-5ac3-45de-93da-5a1729ecc5ac" providerId="AD" clId="Web-{685B9CF8-F572-4516-ACB4-436DBD3D8302}" dt="2023-08-03T18:50:20.090" v="9"/>
          <ac:picMkLst>
            <pc:docMk/>
            <pc:sldMk cId="2061195428" sldId="374"/>
            <ac:picMk id="7" creationId="{A1E9E7EB-4501-908C-3055-ECB337E56E61}"/>
          </ac:picMkLst>
        </pc:picChg>
      </pc:sldChg>
      <pc:sldChg chg="modSp add ord replId">
        <pc:chgData name="Alper Öner (ETIYA)" userId="S::alper.oner@etiya.com::d8ee6dab-5ac3-45de-93da-5a1729ecc5ac" providerId="AD" clId="Web-{685B9CF8-F572-4516-ACB4-436DBD3D8302}" dt="2023-08-03T19:23:20.969" v="81" actId="20577"/>
        <pc:sldMkLst>
          <pc:docMk/>
          <pc:sldMk cId="685714698" sldId="375"/>
        </pc:sldMkLst>
        <pc:spChg chg="mod">
          <ac:chgData name="Alper Öner (ETIYA)" userId="S::alper.oner@etiya.com::d8ee6dab-5ac3-45de-93da-5a1729ecc5ac" providerId="AD" clId="Web-{685B9CF8-F572-4516-ACB4-436DBD3D8302}" dt="2023-08-03T19:22:02.701" v="58" actId="20577"/>
          <ac:spMkLst>
            <pc:docMk/>
            <pc:sldMk cId="685714698" sldId="375"/>
            <ac:spMk id="2" creationId="{BB2EF9BC-EDFE-7DB3-0BF4-FDC6F06BF4D2}"/>
          </ac:spMkLst>
        </pc:spChg>
        <pc:spChg chg="mod">
          <ac:chgData name="Alper Öner (ETIYA)" userId="S::alper.oner@etiya.com::d8ee6dab-5ac3-45de-93da-5a1729ecc5ac" providerId="AD" clId="Web-{685B9CF8-F572-4516-ACB4-436DBD3D8302}" dt="2023-08-03T19:23:20.969" v="81" actId="20577"/>
          <ac:spMkLst>
            <pc:docMk/>
            <pc:sldMk cId="685714698" sldId="375"/>
            <ac:spMk id="3" creationId="{2E2A078B-0B25-F766-642E-9D947C9B2601}"/>
          </ac:spMkLst>
        </pc:spChg>
      </pc:sldChg>
      <pc:sldChg chg="modSp add ord replId">
        <pc:chgData name="Alper Öner (ETIYA)" userId="S::alper.oner@etiya.com::d8ee6dab-5ac3-45de-93da-5a1729ecc5ac" providerId="AD" clId="Web-{685B9CF8-F572-4516-ACB4-436DBD3D8302}" dt="2023-08-03T19:25:40.600" v="119" actId="20577"/>
        <pc:sldMkLst>
          <pc:docMk/>
          <pc:sldMk cId="2863848638" sldId="376"/>
        </pc:sldMkLst>
        <pc:spChg chg="mod">
          <ac:chgData name="Alper Öner (ETIYA)" userId="S::alper.oner@etiya.com::d8ee6dab-5ac3-45de-93da-5a1729ecc5ac" providerId="AD" clId="Web-{685B9CF8-F572-4516-ACB4-436DBD3D8302}" dt="2023-08-03T19:23:40.985" v="91" actId="20577"/>
          <ac:spMkLst>
            <pc:docMk/>
            <pc:sldMk cId="2863848638" sldId="376"/>
            <ac:spMk id="2" creationId="{BB2EF9BC-EDFE-7DB3-0BF4-FDC6F06BF4D2}"/>
          </ac:spMkLst>
        </pc:spChg>
        <pc:spChg chg="mod">
          <ac:chgData name="Alper Öner (ETIYA)" userId="S::alper.oner@etiya.com::d8ee6dab-5ac3-45de-93da-5a1729ecc5ac" providerId="AD" clId="Web-{685B9CF8-F572-4516-ACB4-436DBD3D8302}" dt="2023-08-03T19:25:40.600" v="119" actId="20577"/>
          <ac:spMkLst>
            <pc:docMk/>
            <pc:sldMk cId="2863848638" sldId="376"/>
            <ac:spMk id="3" creationId="{2E2A078B-0B25-F766-642E-9D947C9B2601}"/>
          </ac:spMkLst>
        </pc:spChg>
      </pc:sldChg>
      <pc:sldChg chg="addSp delSp modSp add replId">
        <pc:chgData name="Alper Öner (ETIYA)" userId="S::alper.oner@etiya.com::d8ee6dab-5ac3-45de-93da-5a1729ecc5ac" providerId="AD" clId="Web-{685B9CF8-F572-4516-ACB4-436DBD3D8302}" dt="2023-08-03T19:26:07.101" v="126" actId="1076"/>
        <pc:sldMkLst>
          <pc:docMk/>
          <pc:sldMk cId="1812004202" sldId="377"/>
        </pc:sldMkLst>
        <pc:spChg chg="del">
          <ac:chgData name="Alper Öner (ETIYA)" userId="S::alper.oner@etiya.com::d8ee6dab-5ac3-45de-93da-5a1729ecc5ac" providerId="AD" clId="Web-{685B9CF8-F572-4516-ACB4-436DBD3D8302}" dt="2023-08-03T19:25:54.569" v="121"/>
          <ac:spMkLst>
            <pc:docMk/>
            <pc:sldMk cId="1812004202" sldId="377"/>
            <ac:spMk id="3" creationId="{2E2A078B-0B25-F766-642E-9D947C9B2601}"/>
          </ac:spMkLst>
        </pc:spChg>
        <pc:spChg chg="add del mod">
          <ac:chgData name="Alper Öner (ETIYA)" userId="S::alper.oner@etiya.com::d8ee6dab-5ac3-45de-93da-5a1729ecc5ac" providerId="AD" clId="Web-{685B9CF8-F572-4516-ACB4-436DBD3D8302}" dt="2023-08-03T19:25:58.585" v="122"/>
          <ac:spMkLst>
            <pc:docMk/>
            <pc:sldMk cId="1812004202" sldId="377"/>
            <ac:spMk id="6" creationId="{8260C4AF-461C-0210-ADD9-D60D0477ADA5}"/>
          </ac:spMkLst>
        </pc:spChg>
        <pc:picChg chg="add mod ord">
          <ac:chgData name="Alper Öner (ETIYA)" userId="S::alper.oner@etiya.com::d8ee6dab-5ac3-45de-93da-5a1729ecc5ac" providerId="AD" clId="Web-{685B9CF8-F572-4516-ACB4-436DBD3D8302}" dt="2023-08-03T19:26:07.101" v="126" actId="1076"/>
          <ac:picMkLst>
            <pc:docMk/>
            <pc:sldMk cId="1812004202" sldId="377"/>
            <ac:picMk id="7" creationId="{BD7434D0-74B4-8DAF-DAB4-60FAC0D370AB}"/>
          </ac:picMkLst>
        </pc:picChg>
      </pc:sldChg>
    </pc:docChg>
  </pc:docChgLst>
  <pc:docChgLst>
    <pc:chgData name="Alper Öner (ETIYA)" userId="S::alper.oner@etiya.com::d8ee6dab-5ac3-45de-93da-5a1729ecc5ac" providerId="AD" clId="Web-{0F18279E-93AD-6077-1C10-BEF458675360}"/>
    <pc:docChg chg="addSld modSld sldOrd">
      <pc:chgData name="Alper Öner (ETIYA)" userId="S::alper.oner@etiya.com::d8ee6dab-5ac3-45de-93da-5a1729ecc5ac" providerId="AD" clId="Web-{0F18279E-93AD-6077-1C10-BEF458675360}" dt="2022-12-22T07:52:59.588" v="411" actId="20577"/>
      <pc:docMkLst>
        <pc:docMk/>
      </pc:docMkLst>
      <pc:sldChg chg="addSp modSp mod setBg">
        <pc:chgData name="Alper Öner (ETIYA)" userId="S::alper.oner@etiya.com::d8ee6dab-5ac3-45de-93da-5a1729ecc5ac" providerId="AD" clId="Web-{0F18279E-93AD-6077-1C10-BEF458675360}" dt="2022-12-22T07:51:26.163" v="394"/>
        <pc:sldMkLst>
          <pc:docMk/>
          <pc:sldMk cId="1494086160" sldId="276"/>
        </pc:sldMkLst>
        <pc:spChg chg="mod">
          <ac:chgData name="Alper Öner (ETIYA)" userId="S::alper.oner@etiya.com::d8ee6dab-5ac3-45de-93da-5a1729ecc5ac" providerId="AD" clId="Web-{0F18279E-93AD-6077-1C10-BEF458675360}" dt="2022-12-22T07:51:26.163" v="394"/>
          <ac:spMkLst>
            <pc:docMk/>
            <pc:sldMk cId="1494086160" sldId="276"/>
            <ac:spMk id="2" creationId="{BB2EF9BC-EDFE-7DB3-0BF4-FDC6F06BF4D2}"/>
          </ac:spMkLst>
        </pc:spChg>
        <pc:spChg chg="mod">
          <ac:chgData name="Alper Öner (ETIYA)" userId="S::alper.oner@etiya.com::d8ee6dab-5ac3-45de-93da-5a1729ecc5ac" providerId="AD" clId="Web-{0F18279E-93AD-6077-1C10-BEF458675360}" dt="2022-12-22T07:51:26.163" v="394"/>
          <ac:spMkLst>
            <pc:docMk/>
            <pc:sldMk cId="1494086160" sldId="276"/>
            <ac:spMk id="3" creationId="{2E2A078B-0B25-F766-642E-9D947C9B2601}"/>
          </ac:spMkLst>
        </pc:spChg>
        <pc:spChg chg="mod ord">
          <ac:chgData name="Alper Öner (ETIYA)" userId="S::alper.oner@etiya.com::d8ee6dab-5ac3-45de-93da-5a1729ecc5ac" providerId="AD" clId="Web-{0F18279E-93AD-6077-1C10-BEF458675360}" dt="2022-12-22T07:51:26.163" v="394"/>
          <ac:spMkLst>
            <pc:docMk/>
            <pc:sldMk cId="1494086160" sldId="276"/>
            <ac:spMk id="5" creationId="{D8DE6C8F-3552-B6C7-9D35-396F12F790F7}"/>
          </ac:spMkLst>
        </pc:spChg>
        <pc:spChg chg="add">
          <ac:chgData name="Alper Öner (ETIYA)" userId="S::alper.oner@etiya.com::d8ee6dab-5ac3-45de-93da-5a1729ecc5ac" providerId="AD" clId="Web-{0F18279E-93AD-6077-1C10-BEF458675360}" dt="2022-12-22T07:51:26.163" v="394"/>
          <ac:spMkLst>
            <pc:docMk/>
            <pc:sldMk cId="1494086160" sldId="276"/>
            <ac:spMk id="10" creationId="{2B97F24A-32CE-4C1C-A50D-3016B394DCFB}"/>
          </ac:spMkLst>
        </pc:spChg>
        <pc:spChg chg="add">
          <ac:chgData name="Alper Öner (ETIYA)" userId="S::alper.oner@etiya.com::d8ee6dab-5ac3-45de-93da-5a1729ecc5ac" providerId="AD" clId="Web-{0F18279E-93AD-6077-1C10-BEF458675360}" dt="2022-12-22T07:51:26.163" v="394"/>
          <ac:spMkLst>
            <pc:docMk/>
            <pc:sldMk cId="1494086160" sldId="276"/>
            <ac:spMk id="12" creationId="{CD8B4F24-440B-49E9-B85D-733523DC064B}"/>
          </ac:spMkLst>
        </pc:spChg>
        <pc:picChg chg="mod">
          <ac:chgData name="Alper Öner (ETIYA)" userId="S::alper.oner@etiya.com::d8ee6dab-5ac3-45de-93da-5a1729ecc5ac" providerId="AD" clId="Web-{0F18279E-93AD-6077-1C10-BEF458675360}" dt="2022-12-22T07:51:26.163" v="394"/>
          <ac:picMkLst>
            <pc:docMk/>
            <pc:sldMk cId="1494086160" sldId="276"/>
            <ac:picMk id="4" creationId="{95580F3F-A981-B4D9-1A43-8D346461FD85}"/>
          </ac:picMkLst>
        </pc:picChg>
      </pc:sldChg>
      <pc:sldChg chg="addSp modSp mod setBg">
        <pc:chgData name="Alper Öner (ETIYA)" userId="S::alper.oner@etiya.com::d8ee6dab-5ac3-45de-93da-5a1729ecc5ac" providerId="AD" clId="Web-{0F18279E-93AD-6077-1C10-BEF458675360}" dt="2022-12-22T07:52:59.588" v="411" actId="20577"/>
        <pc:sldMkLst>
          <pc:docMk/>
          <pc:sldMk cId="1791520663" sldId="277"/>
        </pc:sldMkLst>
        <pc:spChg chg="mod">
          <ac:chgData name="Alper Öner (ETIYA)" userId="S::alper.oner@etiya.com::d8ee6dab-5ac3-45de-93da-5a1729ecc5ac" providerId="AD" clId="Web-{0F18279E-93AD-6077-1C10-BEF458675360}" dt="2022-12-22T07:52:38.978" v="408"/>
          <ac:spMkLst>
            <pc:docMk/>
            <pc:sldMk cId="1791520663" sldId="277"/>
            <ac:spMk id="2" creationId="{BB2EF9BC-EDFE-7DB3-0BF4-FDC6F06BF4D2}"/>
          </ac:spMkLst>
        </pc:spChg>
        <pc:spChg chg="mod">
          <ac:chgData name="Alper Öner (ETIYA)" userId="S::alper.oner@etiya.com::d8ee6dab-5ac3-45de-93da-5a1729ecc5ac" providerId="AD" clId="Web-{0F18279E-93AD-6077-1C10-BEF458675360}" dt="2022-12-22T07:52:59.588" v="411" actId="20577"/>
          <ac:spMkLst>
            <pc:docMk/>
            <pc:sldMk cId="1791520663" sldId="277"/>
            <ac:spMk id="3" creationId="{2E2A078B-0B25-F766-642E-9D947C9B2601}"/>
          </ac:spMkLst>
        </pc:spChg>
        <pc:spChg chg="mod ord">
          <ac:chgData name="Alper Öner (ETIYA)" userId="S::alper.oner@etiya.com::d8ee6dab-5ac3-45de-93da-5a1729ecc5ac" providerId="AD" clId="Web-{0F18279E-93AD-6077-1C10-BEF458675360}" dt="2022-12-22T07:52:38.978" v="408"/>
          <ac:spMkLst>
            <pc:docMk/>
            <pc:sldMk cId="1791520663" sldId="277"/>
            <ac:spMk id="5" creationId="{D8DE6C8F-3552-B6C7-9D35-396F12F790F7}"/>
          </ac:spMkLst>
        </pc:spChg>
        <pc:spChg chg="add">
          <ac:chgData name="Alper Öner (ETIYA)" userId="S::alper.oner@etiya.com::d8ee6dab-5ac3-45de-93da-5a1729ecc5ac" providerId="AD" clId="Web-{0F18279E-93AD-6077-1C10-BEF458675360}" dt="2022-12-22T07:52:38.978" v="408"/>
          <ac:spMkLst>
            <pc:docMk/>
            <pc:sldMk cId="1791520663" sldId="277"/>
            <ac:spMk id="10" creationId="{32AEEBC8-9D30-42EF-95F2-386C2653FBF0}"/>
          </ac:spMkLst>
        </pc:spChg>
        <pc:spChg chg="add">
          <ac:chgData name="Alper Öner (ETIYA)" userId="S::alper.oner@etiya.com::d8ee6dab-5ac3-45de-93da-5a1729ecc5ac" providerId="AD" clId="Web-{0F18279E-93AD-6077-1C10-BEF458675360}" dt="2022-12-22T07:52:38.978" v="408"/>
          <ac:spMkLst>
            <pc:docMk/>
            <pc:sldMk cId="1791520663" sldId="277"/>
            <ac:spMk id="12" creationId="{2E92FA66-67D7-4CB4-94D3-E643A9AD4757}"/>
          </ac:spMkLst>
        </pc:spChg>
        <pc:picChg chg="mod">
          <ac:chgData name="Alper Öner (ETIYA)" userId="S::alper.oner@etiya.com::d8ee6dab-5ac3-45de-93da-5a1729ecc5ac" providerId="AD" clId="Web-{0F18279E-93AD-6077-1C10-BEF458675360}" dt="2022-12-22T07:52:38.978" v="408"/>
          <ac:picMkLst>
            <pc:docMk/>
            <pc:sldMk cId="1791520663" sldId="277"/>
            <ac:picMk id="4" creationId="{6B0420C9-5A99-1FE0-91DF-FCEC5D24DC9F}"/>
          </ac:picMkLst>
        </pc:picChg>
      </pc:sldChg>
      <pc:sldChg chg="addSp modSp mod setBg">
        <pc:chgData name="Alper Öner (ETIYA)" userId="S::alper.oner@etiya.com::d8ee6dab-5ac3-45de-93da-5a1729ecc5ac" providerId="AD" clId="Web-{0F18279E-93AD-6077-1C10-BEF458675360}" dt="2022-12-22T07:51:49.789" v="398" actId="20577"/>
        <pc:sldMkLst>
          <pc:docMk/>
          <pc:sldMk cId="3308398543" sldId="278"/>
        </pc:sldMkLst>
        <pc:spChg chg="mod">
          <ac:chgData name="Alper Öner (ETIYA)" userId="S::alper.oner@etiya.com::d8ee6dab-5ac3-45de-93da-5a1729ecc5ac" providerId="AD" clId="Web-{0F18279E-93AD-6077-1C10-BEF458675360}" dt="2022-12-22T07:51:35.211" v="395"/>
          <ac:spMkLst>
            <pc:docMk/>
            <pc:sldMk cId="3308398543" sldId="278"/>
            <ac:spMk id="2" creationId="{BB2EF9BC-EDFE-7DB3-0BF4-FDC6F06BF4D2}"/>
          </ac:spMkLst>
        </pc:spChg>
        <pc:spChg chg="mod">
          <ac:chgData name="Alper Öner (ETIYA)" userId="S::alper.oner@etiya.com::d8ee6dab-5ac3-45de-93da-5a1729ecc5ac" providerId="AD" clId="Web-{0F18279E-93AD-6077-1C10-BEF458675360}" dt="2022-12-22T07:51:49.789" v="398" actId="20577"/>
          <ac:spMkLst>
            <pc:docMk/>
            <pc:sldMk cId="3308398543" sldId="278"/>
            <ac:spMk id="3" creationId="{2E2A078B-0B25-F766-642E-9D947C9B2601}"/>
          </ac:spMkLst>
        </pc:spChg>
        <pc:spChg chg="mod ord">
          <ac:chgData name="Alper Öner (ETIYA)" userId="S::alper.oner@etiya.com::d8ee6dab-5ac3-45de-93da-5a1729ecc5ac" providerId="AD" clId="Web-{0F18279E-93AD-6077-1C10-BEF458675360}" dt="2022-12-22T07:51:35.211" v="395"/>
          <ac:spMkLst>
            <pc:docMk/>
            <pc:sldMk cId="3308398543" sldId="278"/>
            <ac:spMk id="5" creationId="{D8DE6C8F-3552-B6C7-9D35-396F12F790F7}"/>
          </ac:spMkLst>
        </pc:spChg>
        <pc:spChg chg="add">
          <ac:chgData name="Alper Öner (ETIYA)" userId="S::alper.oner@etiya.com::d8ee6dab-5ac3-45de-93da-5a1729ecc5ac" providerId="AD" clId="Web-{0F18279E-93AD-6077-1C10-BEF458675360}" dt="2022-12-22T07:51:35.211" v="395"/>
          <ac:spMkLst>
            <pc:docMk/>
            <pc:sldMk cId="3308398543" sldId="278"/>
            <ac:spMk id="10" creationId="{32AEEBC8-9D30-42EF-95F2-386C2653FBF0}"/>
          </ac:spMkLst>
        </pc:spChg>
        <pc:spChg chg="add">
          <ac:chgData name="Alper Öner (ETIYA)" userId="S::alper.oner@etiya.com::d8ee6dab-5ac3-45de-93da-5a1729ecc5ac" providerId="AD" clId="Web-{0F18279E-93AD-6077-1C10-BEF458675360}" dt="2022-12-22T07:51:35.211" v="395"/>
          <ac:spMkLst>
            <pc:docMk/>
            <pc:sldMk cId="3308398543" sldId="278"/>
            <ac:spMk id="12" creationId="{2E92FA66-67D7-4CB4-94D3-E643A9AD4757}"/>
          </ac:spMkLst>
        </pc:spChg>
        <pc:picChg chg="mod">
          <ac:chgData name="Alper Öner (ETIYA)" userId="S::alper.oner@etiya.com::d8ee6dab-5ac3-45de-93da-5a1729ecc5ac" providerId="AD" clId="Web-{0F18279E-93AD-6077-1C10-BEF458675360}" dt="2022-12-22T07:51:35.211" v="395"/>
          <ac:picMkLst>
            <pc:docMk/>
            <pc:sldMk cId="3308398543" sldId="278"/>
            <ac:picMk id="4" creationId="{97482156-D78D-E8C8-FA49-E0633F10374D}"/>
          </ac:picMkLst>
        </pc:picChg>
      </pc:sldChg>
      <pc:sldChg chg="addSp modSp mod setBg">
        <pc:chgData name="Alper Öner (ETIYA)" userId="S::alper.oner@etiya.com::d8ee6dab-5ac3-45de-93da-5a1729ecc5ac" providerId="AD" clId="Web-{0F18279E-93AD-6077-1C10-BEF458675360}" dt="2022-12-22T07:52:08.039" v="402" actId="20577"/>
        <pc:sldMkLst>
          <pc:docMk/>
          <pc:sldMk cId="714492346" sldId="279"/>
        </pc:sldMkLst>
        <pc:spChg chg="mod">
          <ac:chgData name="Alper Öner (ETIYA)" userId="S::alper.oner@etiya.com::d8ee6dab-5ac3-45de-93da-5a1729ecc5ac" providerId="AD" clId="Web-{0F18279E-93AD-6077-1C10-BEF458675360}" dt="2022-12-22T07:51:55.695" v="399"/>
          <ac:spMkLst>
            <pc:docMk/>
            <pc:sldMk cId="714492346" sldId="279"/>
            <ac:spMk id="2" creationId="{BB2EF9BC-EDFE-7DB3-0BF4-FDC6F06BF4D2}"/>
          </ac:spMkLst>
        </pc:spChg>
        <pc:spChg chg="mod">
          <ac:chgData name="Alper Öner (ETIYA)" userId="S::alper.oner@etiya.com::d8ee6dab-5ac3-45de-93da-5a1729ecc5ac" providerId="AD" clId="Web-{0F18279E-93AD-6077-1C10-BEF458675360}" dt="2022-12-22T07:52:08.039" v="402" actId="20577"/>
          <ac:spMkLst>
            <pc:docMk/>
            <pc:sldMk cId="714492346" sldId="279"/>
            <ac:spMk id="3" creationId="{2E2A078B-0B25-F766-642E-9D947C9B2601}"/>
          </ac:spMkLst>
        </pc:spChg>
        <pc:spChg chg="mod ord">
          <ac:chgData name="Alper Öner (ETIYA)" userId="S::alper.oner@etiya.com::d8ee6dab-5ac3-45de-93da-5a1729ecc5ac" providerId="AD" clId="Web-{0F18279E-93AD-6077-1C10-BEF458675360}" dt="2022-12-22T07:51:55.695" v="399"/>
          <ac:spMkLst>
            <pc:docMk/>
            <pc:sldMk cId="714492346" sldId="279"/>
            <ac:spMk id="5" creationId="{D8DE6C8F-3552-B6C7-9D35-396F12F790F7}"/>
          </ac:spMkLst>
        </pc:spChg>
        <pc:spChg chg="add">
          <ac:chgData name="Alper Öner (ETIYA)" userId="S::alper.oner@etiya.com::d8ee6dab-5ac3-45de-93da-5a1729ecc5ac" providerId="AD" clId="Web-{0F18279E-93AD-6077-1C10-BEF458675360}" dt="2022-12-22T07:51:55.695" v="399"/>
          <ac:spMkLst>
            <pc:docMk/>
            <pc:sldMk cId="714492346" sldId="279"/>
            <ac:spMk id="10" creationId="{32AEEBC8-9D30-42EF-95F2-386C2653FBF0}"/>
          </ac:spMkLst>
        </pc:spChg>
        <pc:spChg chg="add">
          <ac:chgData name="Alper Öner (ETIYA)" userId="S::alper.oner@etiya.com::d8ee6dab-5ac3-45de-93da-5a1729ecc5ac" providerId="AD" clId="Web-{0F18279E-93AD-6077-1C10-BEF458675360}" dt="2022-12-22T07:51:55.695" v="399"/>
          <ac:spMkLst>
            <pc:docMk/>
            <pc:sldMk cId="714492346" sldId="279"/>
            <ac:spMk id="12" creationId="{2E92FA66-67D7-4CB4-94D3-E643A9AD4757}"/>
          </ac:spMkLst>
        </pc:spChg>
        <pc:picChg chg="mod">
          <ac:chgData name="Alper Öner (ETIYA)" userId="S::alper.oner@etiya.com::d8ee6dab-5ac3-45de-93da-5a1729ecc5ac" providerId="AD" clId="Web-{0F18279E-93AD-6077-1C10-BEF458675360}" dt="2022-12-22T07:51:55.695" v="399"/>
          <ac:picMkLst>
            <pc:docMk/>
            <pc:sldMk cId="714492346" sldId="279"/>
            <ac:picMk id="4" creationId="{B13E55E6-2660-8AAA-236C-AECD0F6FCE3E}"/>
          </ac:picMkLst>
        </pc:picChg>
      </pc:sldChg>
      <pc:sldChg chg="addSp modSp mod setBg">
        <pc:chgData name="Alper Öner (ETIYA)" userId="S::alper.oner@etiya.com::d8ee6dab-5ac3-45de-93da-5a1729ecc5ac" providerId="AD" clId="Web-{0F18279E-93AD-6077-1C10-BEF458675360}" dt="2022-12-22T07:52:30.321" v="407" actId="20577"/>
        <pc:sldMkLst>
          <pc:docMk/>
          <pc:sldMk cId="3347813685" sldId="280"/>
        </pc:sldMkLst>
        <pc:spChg chg="mod">
          <ac:chgData name="Alper Öner (ETIYA)" userId="S::alper.oner@etiya.com::d8ee6dab-5ac3-45de-93da-5a1729ecc5ac" providerId="AD" clId="Web-{0F18279E-93AD-6077-1C10-BEF458675360}" dt="2022-12-22T07:52:16.337" v="403"/>
          <ac:spMkLst>
            <pc:docMk/>
            <pc:sldMk cId="3347813685" sldId="280"/>
            <ac:spMk id="2" creationId="{BB2EF9BC-EDFE-7DB3-0BF4-FDC6F06BF4D2}"/>
          </ac:spMkLst>
        </pc:spChg>
        <pc:spChg chg="mod">
          <ac:chgData name="Alper Öner (ETIYA)" userId="S::alper.oner@etiya.com::d8ee6dab-5ac3-45de-93da-5a1729ecc5ac" providerId="AD" clId="Web-{0F18279E-93AD-6077-1C10-BEF458675360}" dt="2022-12-22T07:52:30.321" v="407" actId="20577"/>
          <ac:spMkLst>
            <pc:docMk/>
            <pc:sldMk cId="3347813685" sldId="280"/>
            <ac:spMk id="3" creationId="{2E2A078B-0B25-F766-642E-9D947C9B2601}"/>
          </ac:spMkLst>
        </pc:spChg>
        <pc:spChg chg="mod ord">
          <ac:chgData name="Alper Öner (ETIYA)" userId="S::alper.oner@etiya.com::d8ee6dab-5ac3-45de-93da-5a1729ecc5ac" providerId="AD" clId="Web-{0F18279E-93AD-6077-1C10-BEF458675360}" dt="2022-12-22T07:52:16.337" v="403"/>
          <ac:spMkLst>
            <pc:docMk/>
            <pc:sldMk cId="3347813685" sldId="280"/>
            <ac:spMk id="5" creationId="{D8DE6C8F-3552-B6C7-9D35-396F12F790F7}"/>
          </ac:spMkLst>
        </pc:spChg>
        <pc:spChg chg="add">
          <ac:chgData name="Alper Öner (ETIYA)" userId="S::alper.oner@etiya.com::d8ee6dab-5ac3-45de-93da-5a1729ecc5ac" providerId="AD" clId="Web-{0F18279E-93AD-6077-1C10-BEF458675360}" dt="2022-12-22T07:52:16.337" v="403"/>
          <ac:spMkLst>
            <pc:docMk/>
            <pc:sldMk cId="3347813685" sldId="280"/>
            <ac:spMk id="10" creationId="{2B97F24A-32CE-4C1C-A50D-3016B394DCFB}"/>
          </ac:spMkLst>
        </pc:spChg>
        <pc:spChg chg="add">
          <ac:chgData name="Alper Öner (ETIYA)" userId="S::alper.oner@etiya.com::d8ee6dab-5ac3-45de-93da-5a1729ecc5ac" providerId="AD" clId="Web-{0F18279E-93AD-6077-1C10-BEF458675360}" dt="2022-12-22T07:52:16.337" v="403"/>
          <ac:spMkLst>
            <pc:docMk/>
            <pc:sldMk cId="3347813685" sldId="280"/>
            <ac:spMk id="12" creationId="{CD8B4F24-440B-49E9-B85D-733523DC064B}"/>
          </ac:spMkLst>
        </pc:spChg>
        <pc:picChg chg="mod">
          <ac:chgData name="Alper Öner (ETIYA)" userId="S::alper.oner@etiya.com::d8ee6dab-5ac3-45de-93da-5a1729ecc5ac" providerId="AD" clId="Web-{0F18279E-93AD-6077-1C10-BEF458675360}" dt="2022-12-22T07:52:16.337" v="403"/>
          <ac:picMkLst>
            <pc:docMk/>
            <pc:sldMk cId="3347813685" sldId="280"/>
            <ac:picMk id="4" creationId="{9FB0B034-170B-2BE3-8C51-5B5FF98E9578}"/>
          </ac:picMkLst>
        </pc:picChg>
      </pc:sldChg>
      <pc:sldChg chg="modSp">
        <pc:chgData name="Alper Öner (ETIYA)" userId="S::alper.oner@etiya.com::d8ee6dab-5ac3-45de-93da-5a1729ecc5ac" providerId="AD" clId="Web-{0F18279E-93AD-6077-1C10-BEF458675360}" dt="2022-12-22T06:39:45.112" v="151" actId="20577"/>
        <pc:sldMkLst>
          <pc:docMk/>
          <pc:sldMk cId="3858734369" sldId="291"/>
        </pc:sldMkLst>
        <pc:spChg chg="mod">
          <ac:chgData name="Alper Öner (ETIYA)" userId="S::alper.oner@etiya.com::d8ee6dab-5ac3-45de-93da-5a1729ecc5ac" providerId="AD" clId="Web-{0F18279E-93AD-6077-1C10-BEF458675360}" dt="2022-12-22T06:39:45.112" v="151" actId="20577"/>
          <ac:spMkLst>
            <pc:docMk/>
            <pc:sldMk cId="3858734369" sldId="291"/>
            <ac:spMk id="3" creationId="{2E2A078B-0B25-F766-642E-9D947C9B2601}"/>
          </ac:spMkLst>
        </pc:spChg>
      </pc:sldChg>
      <pc:sldChg chg="modSp">
        <pc:chgData name="Alper Öner (ETIYA)" userId="S::alper.oner@etiya.com::d8ee6dab-5ac3-45de-93da-5a1729ecc5ac" providerId="AD" clId="Web-{0F18279E-93AD-6077-1C10-BEF458675360}" dt="2022-12-22T06:31:23.850" v="98" actId="20577"/>
        <pc:sldMkLst>
          <pc:docMk/>
          <pc:sldMk cId="66081234" sldId="292"/>
        </pc:sldMkLst>
        <pc:spChg chg="mod">
          <ac:chgData name="Alper Öner (ETIYA)" userId="S::alper.oner@etiya.com::d8ee6dab-5ac3-45de-93da-5a1729ecc5ac" providerId="AD" clId="Web-{0F18279E-93AD-6077-1C10-BEF458675360}" dt="2022-12-22T06:31:23.850" v="98" actId="20577"/>
          <ac:spMkLst>
            <pc:docMk/>
            <pc:sldMk cId="66081234" sldId="292"/>
            <ac:spMk id="3" creationId="{2E2A078B-0B25-F766-642E-9D947C9B2601}"/>
          </ac:spMkLst>
        </pc:spChg>
      </pc:sldChg>
      <pc:sldChg chg="modSp add replId">
        <pc:chgData name="Alper Öner (ETIYA)" userId="S::alper.oner@etiya.com::d8ee6dab-5ac3-45de-93da-5a1729ecc5ac" providerId="AD" clId="Web-{0F18279E-93AD-6077-1C10-BEF458675360}" dt="2022-12-22T06:28:07.860" v="30" actId="20577"/>
        <pc:sldMkLst>
          <pc:docMk/>
          <pc:sldMk cId="1701583724" sldId="320"/>
        </pc:sldMkLst>
        <pc:spChg chg="mod">
          <ac:chgData name="Alper Öner (ETIYA)" userId="S::alper.oner@etiya.com::d8ee6dab-5ac3-45de-93da-5a1729ecc5ac" providerId="AD" clId="Web-{0F18279E-93AD-6077-1C10-BEF458675360}" dt="2022-12-22T06:27:34.141" v="11" actId="20577"/>
          <ac:spMkLst>
            <pc:docMk/>
            <pc:sldMk cId="1701583724" sldId="320"/>
            <ac:spMk id="2" creationId="{BB2EF9BC-EDFE-7DB3-0BF4-FDC6F06BF4D2}"/>
          </ac:spMkLst>
        </pc:spChg>
        <pc:spChg chg="mod">
          <ac:chgData name="Alper Öner (ETIYA)" userId="S::alper.oner@etiya.com::d8ee6dab-5ac3-45de-93da-5a1729ecc5ac" providerId="AD" clId="Web-{0F18279E-93AD-6077-1C10-BEF458675360}" dt="2022-12-22T06:28:07.860" v="30" actId="20577"/>
          <ac:spMkLst>
            <pc:docMk/>
            <pc:sldMk cId="1701583724" sldId="320"/>
            <ac:spMk id="3" creationId="{2E2A078B-0B25-F766-642E-9D947C9B2601}"/>
          </ac:spMkLst>
        </pc:spChg>
      </pc:sldChg>
      <pc:sldChg chg="modSp add replId">
        <pc:chgData name="Alper Öner (ETIYA)" userId="S::alper.oner@etiya.com::d8ee6dab-5ac3-45de-93da-5a1729ecc5ac" providerId="AD" clId="Web-{0F18279E-93AD-6077-1C10-BEF458675360}" dt="2022-12-22T06:28:58.909" v="62" actId="20577"/>
        <pc:sldMkLst>
          <pc:docMk/>
          <pc:sldMk cId="918702882" sldId="321"/>
        </pc:sldMkLst>
        <pc:spChg chg="mod">
          <ac:chgData name="Alper Öner (ETIYA)" userId="S::alper.oner@etiya.com::d8ee6dab-5ac3-45de-93da-5a1729ecc5ac" providerId="AD" clId="Web-{0F18279E-93AD-6077-1C10-BEF458675360}" dt="2022-12-22T06:28:58.909" v="62" actId="20577"/>
          <ac:spMkLst>
            <pc:docMk/>
            <pc:sldMk cId="918702882" sldId="321"/>
            <ac:spMk id="3" creationId="{2E2A078B-0B25-F766-642E-9D947C9B2601}"/>
          </ac:spMkLst>
        </pc:spChg>
      </pc:sldChg>
      <pc:sldChg chg="addSp delSp modSp add replId">
        <pc:chgData name="Alper Öner (ETIYA)" userId="S::alper.oner@etiya.com::d8ee6dab-5ac3-45de-93da-5a1729ecc5ac" providerId="AD" clId="Web-{0F18279E-93AD-6077-1C10-BEF458675360}" dt="2022-12-22T06:29:35.863" v="69" actId="1076"/>
        <pc:sldMkLst>
          <pc:docMk/>
          <pc:sldMk cId="3856932373" sldId="322"/>
        </pc:sldMkLst>
        <pc:spChg chg="del mod">
          <ac:chgData name="Alper Öner (ETIYA)" userId="S::alper.oner@etiya.com::d8ee6dab-5ac3-45de-93da-5a1729ecc5ac" providerId="AD" clId="Web-{0F18279E-93AD-6077-1C10-BEF458675360}" dt="2022-12-22T06:29:21.065" v="67"/>
          <ac:spMkLst>
            <pc:docMk/>
            <pc:sldMk cId="3856932373" sldId="322"/>
            <ac:spMk id="3" creationId="{2E2A078B-0B25-F766-642E-9D947C9B2601}"/>
          </ac:spMkLst>
        </pc:spChg>
        <pc:picChg chg="add mod ord">
          <ac:chgData name="Alper Öner (ETIYA)" userId="S::alper.oner@etiya.com::d8ee6dab-5ac3-45de-93da-5a1729ecc5ac" providerId="AD" clId="Web-{0F18279E-93AD-6077-1C10-BEF458675360}" dt="2022-12-22T06:29:35.863" v="69" actId="1076"/>
          <ac:picMkLst>
            <pc:docMk/>
            <pc:sldMk cId="3856932373" sldId="322"/>
            <ac:picMk id="4" creationId="{47F5C80F-8EC5-DD24-C458-E2C8DCB6342F}"/>
          </ac:picMkLst>
        </pc:picChg>
      </pc:sldChg>
      <pc:sldChg chg="addSp modSp add replId">
        <pc:chgData name="Alper Öner (ETIYA)" userId="S::alper.oner@etiya.com::d8ee6dab-5ac3-45de-93da-5a1729ecc5ac" providerId="AD" clId="Web-{0F18279E-93AD-6077-1C10-BEF458675360}" dt="2022-12-22T06:31:59.007" v="103" actId="1076"/>
        <pc:sldMkLst>
          <pc:docMk/>
          <pc:sldMk cId="2507433381" sldId="323"/>
        </pc:sldMkLst>
        <pc:spChg chg="mod">
          <ac:chgData name="Alper Öner (ETIYA)" userId="S::alper.oner@etiya.com::d8ee6dab-5ac3-45de-93da-5a1729ecc5ac" providerId="AD" clId="Web-{0F18279E-93AD-6077-1C10-BEF458675360}" dt="2022-12-22T06:31:26.944" v="99" actId="20577"/>
          <ac:spMkLst>
            <pc:docMk/>
            <pc:sldMk cId="2507433381" sldId="323"/>
            <ac:spMk id="3" creationId="{2E2A078B-0B25-F766-642E-9D947C9B2601}"/>
          </ac:spMkLst>
        </pc:spChg>
        <pc:picChg chg="add mod">
          <ac:chgData name="Alper Öner (ETIYA)" userId="S::alper.oner@etiya.com::d8ee6dab-5ac3-45de-93da-5a1729ecc5ac" providerId="AD" clId="Web-{0F18279E-93AD-6077-1C10-BEF458675360}" dt="2022-12-22T06:31:59.007" v="103" actId="1076"/>
          <ac:picMkLst>
            <pc:docMk/>
            <pc:sldMk cId="2507433381" sldId="323"/>
            <ac:picMk id="4" creationId="{0077A090-8B6A-E6ED-8815-8F918EA16605}"/>
          </ac:picMkLst>
        </pc:picChg>
      </pc:sldChg>
      <pc:sldChg chg="addSp modSp add replId">
        <pc:chgData name="Alper Öner (ETIYA)" userId="S::alper.oner@etiya.com::d8ee6dab-5ac3-45de-93da-5a1729ecc5ac" providerId="AD" clId="Web-{0F18279E-93AD-6077-1C10-BEF458675360}" dt="2022-12-22T06:52:15.350" v="188" actId="1076"/>
        <pc:sldMkLst>
          <pc:docMk/>
          <pc:sldMk cId="2494171520" sldId="324"/>
        </pc:sldMkLst>
        <pc:spChg chg="mod">
          <ac:chgData name="Alper Öner (ETIYA)" userId="S::alper.oner@etiya.com::d8ee6dab-5ac3-45de-93da-5a1729ecc5ac" providerId="AD" clId="Web-{0F18279E-93AD-6077-1C10-BEF458675360}" dt="2022-12-22T06:51:43.490" v="183" actId="20577"/>
          <ac:spMkLst>
            <pc:docMk/>
            <pc:sldMk cId="2494171520" sldId="324"/>
            <ac:spMk id="3" creationId="{2E2A078B-0B25-F766-642E-9D947C9B2601}"/>
          </ac:spMkLst>
        </pc:spChg>
        <pc:picChg chg="add mod">
          <ac:chgData name="Alper Öner (ETIYA)" userId="S::alper.oner@etiya.com::d8ee6dab-5ac3-45de-93da-5a1729ecc5ac" providerId="AD" clId="Web-{0F18279E-93AD-6077-1C10-BEF458675360}" dt="2022-12-22T06:52:15.350" v="188" actId="1076"/>
          <ac:picMkLst>
            <pc:docMk/>
            <pc:sldMk cId="2494171520" sldId="324"/>
            <ac:picMk id="4" creationId="{69DAF036-81CA-0F06-DD06-198B00130224}"/>
          </ac:picMkLst>
        </pc:picChg>
      </pc:sldChg>
      <pc:sldChg chg="modSp add replId">
        <pc:chgData name="Alper Öner (ETIYA)" userId="S::alper.oner@etiya.com::d8ee6dab-5ac3-45de-93da-5a1729ecc5ac" providerId="AD" clId="Web-{0F18279E-93AD-6077-1C10-BEF458675360}" dt="2022-12-22T06:51:24.380" v="181" actId="20577"/>
        <pc:sldMkLst>
          <pc:docMk/>
          <pc:sldMk cId="2958656705" sldId="325"/>
        </pc:sldMkLst>
        <pc:spChg chg="mod">
          <ac:chgData name="Alper Öner (ETIYA)" userId="S::alper.oner@etiya.com::d8ee6dab-5ac3-45de-93da-5a1729ecc5ac" providerId="AD" clId="Web-{0F18279E-93AD-6077-1C10-BEF458675360}" dt="2022-12-22T06:51:24.380" v="181" actId="20577"/>
          <ac:spMkLst>
            <pc:docMk/>
            <pc:sldMk cId="2958656705" sldId="325"/>
            <ac:spMk id="3" creationId="{2E2A078B-0B25-F766-642E-9D947C9B2601}"/>
          </ac:spMkLst>
        </pc:spChg>
      </pc:sldChg>
      <pc:sldChg chg="modSp add replId">
        <pc:chgData name="Alper Öner (ETIYA)" userId="S::alper.oner@etiya.com::d8ee6dab-5ac3-45de-93da-5a1729ecc5ac" providerId="AD" clId="Web-{0F18279E-93AD-6077-1C10-BEF458675360}" dt="2022-12-22T07:04:18.888" v="250" actId="20577"/>
        <pc:sldMkLst>
          <pc:docMk/>
          <pc:sldMk cId="1555679012" sldId="326"/>
        </pc:sldMkLst>
        <pc:spChg chg="mod">
          <ac:chgData name="Alper Öner (ETIYA)" userId="S::alper.oner@etiya.com::d8ee6dab-5ac3-45de-93da-5a1729ecc5ac" providerId="AD" clId="Web-{0F18279E-93AD-6077-1C10-BEF458675360}" dt="2022-12-22T06:54:04.353" v="191" actId="20577"/>
          <ac:spMkLst>
            <pc:docMk/>
            <pc:sldMk cId="1555679012" sldId="326"/>
            <ac:spMk id="2" creationId="{BB2EF9BC-EDFE-7DB3-0BF4-FDC6F06BF4D2}"/>
          </ac:spMkLst>
        </pc:spChg>
        <pc:spChg chg="mod">
          <ac:chgData name="Alper Öner (ETIYA)" userId="S::alper.oner@etiya.com::d8ee6dab-5ac3-45de-93da-5a1729ecc5ac" providerId="AD" clId="Web-{0F18279E-93AD-6077-1C10-BEF458675360}" dt="2022-12-22T07:04:18.888" v="250" actId="20577"/>
          <ac:spMkLst>
            <pc:docMk/>
            <pc:sldMk cId="1555679012" sldId="326"/>
            <ac:spMk id="3" creationId="{2E2A078B-0B25-F766-642E-9D947C9B2601}"/>
          </ac:spMkLst>
        </pc:spChg>
      </pc:sldChg>
      <pc:sldChg chg="addSp modSp add replId">
        <pc:chgData name="Alper Öner (ETIYA)" userId="S::alper.oner@etiya.com::d8ee6dab-5ac3-45de-93da-5a1729ecc5ac" providerId="AD" clId="Web-{0F18279E-93AD-6077-1C10-BEF458675360}" dt="2022-12-22T07:19:57.584" v="313" actId="20577"/>
        <pc:sldMkLst>
          <pc:docMk/>
          <pc:sldMk cId="3784530596" sldId="327"/>
        </pc:sldMkLst>
        <pc:spChg chg="mod">
          <ac:chgData name="Alper Öner (ETIYA)" userId="S::alper.oner@etiya.com::d8ee6dab-5ac3-45de-93da-5a1729ecc5ac" providerId="AD" clId="Web-{0F18279E-93AD-6077-1C10-BEF458675360}" dt="2022-12-22T07:19:57.584" v="313" actId="20577"/>
          <ac:spMkLst>
            <pc:docMk/>
            <pc:sldMk cId="3784530596" sldId="327"/>
            <ac:spMk id="2" creationId="{BB2EF9BC-EDFE-7DB3-0BF4-FDC6F06BF4D2}"/>
          </ac:spMkLst>
        </pc:spChg>
        <pc:spChg chg="mod">
          <ac:chgData name="Alper Öner (ETIYA)" userId="S::alper.oner@etiya.com::d8ee6dab-5ac3-45de-93da-5a1729ecc5ac" providerId="AD" clId="Web-{0F18279E-93AD-6077-1C10-BEF458675360}" dt="2022-12-22T07:13:38.434" v="261" actId="20577"/>
          <ac:spMkLst>
            <pc:docMk/>
            <pc:sldMk cId="3784530596" sldId="327"/>
            <ac:spMk id="3" creationId="{2E2A078B-0B25-F766-642E-9D947C9B2601}"/>
          </ac:spMkLst>
        </pc:spChg>
        <pc:picChg chg="add mod">
          <ac:chgData name="Alper Öner (ETIYA)" userId="S::alper.oner@etiya.com::d8ee6dab-5ac3-45de-93da-5a1729ecc5ac" providerId="AD" clId="Web-{0F18279E-93AD-6077-1C10-BEF458675360}" dt="2022-12-22T07:14:11.403" v="266" actId="1076"/>
          <ac:picMkLst>
            <pc:docMk/>
            <pc:sldMk cId="3784530596" sldId="327"/>
            <ac:picMk id="4" creationId="{B479F144-C665-D8B8-0F45-1105B8D343E1}"/>
          </ac:picMkLst>
        </pc:picChg>
      </pc:sldChg>
      <pc:sldChg chg="modSp add replId">
        <pc:chgData name="Alper Öner (ETIYA)" userId="S::alper.oner@etiya.com::d8ee6dab-5ac3-45de-93da-5a1729ecc5ac" providerId="AD" clId="Web-{0F18279E-93AD-6077-1C10-BEF458675360}" dt="2022-12-22T07:16:16.406" v="310" actId="20577"/>
        <pc:sldMkLst>
          <pc:docMk/>
          <pc:sldMk cId="2361310013" sldId="328"/>
        </pc:sldMkLst>
        <pc:spChg chg="mod">
          <ac:chgData name="Alper Öner (ETIYA)" userId="S::alper.oner@etiya.com::d8ee6dab-5ac3-45de-93da-5a1729ecc5ac" providerId="AD" clId="Web-{0F18279E-93AD-6077-1C10-BEF458675360}" dt="2022-12-22T07:14:42.560" v="269" actId="20577"/>
          <ac:spMkLst>
            <pc:docMk/>
            <pc:sldMk cId="2361310013" sldId="328"/>
            <ac:spMk id="2" creationId="{BB2EF9BC-EDFE-7DB3-0BF4-FDC6F06BF4D2}"/>
          </ac:spMkLst>
        </pc:spChg>
        <pc:spChg chg="mod">
          <ac:chgData name="Alper Öner (ETIYA)" userId="S::alper.oner@etiya.com::d8ee6dab-5ac3-45de-93da-5a1729ecc5ac" providerId="AD" clId="Web-{0F18279E-93AD-6077-1C10-BEF458675360}" dt="2022-12-22T07:16:16.406" v="310" actId="20577"/>
          <ac:spMkLst>
            <pc:docMk/>
            <pc:sldMk cId="2361310013" sldId="328"/>
            <ac:spMk id="3" creationId="{2E2A078B-0B25-F766-642E-9D947C9B2601}"/>
          </ac:spMkLst>
        </pc:spChg>
      </pc:sldChg>
      <pc:sldChg chg="add replId">
        <pc:chgData name="Alper Öner (ETIYA)" userId="S::alper.oner@etiya.com::d8ee6dab-5ac3-45de-93da-5a1729ecc5ac" providerId="AD" clId="Web-{0F18279E-93AD-6077-1C10-BEF458675360}" dt="2022-12-22T07:14:24.669" v="267"/>
        <pc:sldMkLst>
          <pc:docMk/>
          <pc:sldMk cId="1102845645" sldId="329"/>
        </pc:sldMkLst>
      </pc:sldChg>
      <pc:sldChg chg="addSp modSp add mod ord replId setBg">
        <pc:chgData name="Alper Öner (ETIYA)" userId="S::alper.oner@etiya.com::d8ee6dab-5ac3-45de-93da-5a1729ecc5ac" providerId="AD" clId="Web-{0F18279E-93AD-6077-1C10-BEF458675360}" dt="2022-12-22T07:22:13.134" v="338"/>
        <pc:sldMkLst>
          <pc:docMk/>
          <pc:sldMk cId="3637639068" sldId="330"/>
        </pc:sldMkLst>
        <pc:spChg chg="mod">
          <ac:chgData name="Alper Öner (ETIYA)" userId="S::alper.oner@etiya.com::d8ee6dab-5ac3-45de-93da-5a1729ecc5ac" providerId="AD" clId="Web-{0F18279E-93AD-6077-1C10-BEF458675360}" dt="2022-12-22T07:22:13.134" v="338"/>
          <ac:spMkLst>
            <pc:docMk/>
            <pc:sldMk cId="3637639068" sldId="330"/>
            <ac:spMk id="2" creationId="{BB2EF9BC-EDFE-7DB3-0BF4-FDC6F06BF4D2}"/>
          </ac:spMkLst>
        </pc:spChg>
        <pc:spChg chg="mod">
          <ac:chgData name="Alper Öner (ETIYA)" userId="S::alper.oner@etiya.com::d8ee6dab-5ac3-45de-93da-5a1729ecc5ac" providerId="AD" clId="Web-{0F18279E-93AD-6077-1C10-BEF458675360}" dt="2022-12-22T07:22:13.134" v="338"/>
          <ac:spMkLst>
            <pc:docMk/>
            <pc:sldMk cId="3637639068" sldId="330"/>
            <ac:spMk id="3" creationId="{2E2A078B-0B25-F766-642E-9D947C9B2601}"/>
          </ac:spMkLst>
        </pc:spChg>
        <pc:spChg chg="mod ord">
          <ac:chgData name="Alper Öner (ETIYA)" userId="S::alper.oner@etiya.com::d8ee6dab-5ac3-45de-93da-5a1729ecc5ac" providerId="AD" clId="Web-{0F18279E-93AD-6077-1C10-BEF458675360}" dt="2022-12-22T07:22:13.134" v="338"/>
          <ac:spMkLst>
            <pc:docMk/>
            <pc:sldMk cId="3637639068" sldId="330"/>
            <ac:spMk id="5" creationId="{D8DE6C8F-3552-B6C7-9D35-396F12F790F7}"/>
          </ac:spMkLst>
        </pc:spChg>
        <pc:spChg chg="add">
          <ac:chgData name="Alper Öner (ETIYA)" userId="S::alper.oner@etiya.com::d8ee6dab-5ac3-45de-93da-5a1729ecc5ac" providerId="AD" clId="Web-{0F18279E-93AD-6077-1C10-BEF458675360}" dt="2022-12-22T07:22:13.134" v="338"/>
          <ac:spMkLst>
            <pc:docMk/>
            <pc:sldMk cId="3637639068" sldId="330"/>
            <ac:spMk id="11" creationId="{8761DDFE-071F-4200-B0AA-394476C2D2D6}"/>
          </ac:spMkLst>
        </pc:spChg>
        <pc:picChg chg="add mod ord">
          <ac:chgData name="Alper Öner (ETIYA)" userId="S::alper.oner@etiya.com::d8ee6dab-5ac3-45de-93da-5a1729ecc5ac" providerId="AD" clId="Web-{0F18279E-93AD-6077-1C10-BEF458675360}" dt="2022-12-22T07:22:13.134" v="338"/>
          <ac:picMkLst>
            <pc:docMk/>
            <pc:sldMk cId="3637639068" sldId="330"/>
            <ac:picMk id="4" creationId="{407CB6B0-CE78-EBFD-0A55-8D552571A9CD}"/>
          </ac:picMkLst>
        </pc:picChg>
        <pc:picChg chg="add mod">
          <ac:chgData name="Alper Öner (ETIYA)" userId="S::alper.oner@etiya.com::d8ee6dab-5ac3-45de-93da-5a1729ecc5ac" providerId="AD" clId="Web-{0F18279E-93AD-6077-1C10-BEF458675360}" dt="2022-12-22T07:22:13.134" v="338"/>
          <ac:picMkLst>
            <pc:docMk/>
            <pc:sldMk cId="3637639068" sldId="330"/>
            <ac:picMk id="6" creationId="{3C25C321-EDF4-EB40-985A-C258C48CAD43}"/>
          </ac:picMkLst>
        </pc:picChg>
      </pc:sldChg>
      <pc:sldChg chg="modSp add replId">
        <pc:chgData name="Alper Öner (ETIYA)" userId="S::alper.oner@etiya.com::d8ee6dab-5ac3-45de-93da-5a1729ecc5ac" providerId="AD" clId="Web-{0F18279E-93AD-6077-1C10-BEF458675360}" dt="2022-12-22T07:39:24.707" v="375" actId="20577"/>
        <pc:sldMkLst>
          <pc:docMk/>
          <pc:sldMk cId="2614090153" sldId="331"/>
        </pc:sldMkLst>
        <pc:spChg chg="mod">
          <ac:chgData name="Alper Öner (ETIYA)" userId="S::alper.oner@etiya.com::d8ee6dab-5ac3-45de-93da-5a1729ecc5ac" providerId="AD" clId="Web-{0F18279E-93AD-6077-1C10-BEF458675360}" dt="2022-12-22T07:37:06.891" v="341" actId="20577"/>
          <ac:spMkLst>
            <pc:docMk/>
            <pc:sldMk cId="2614090153" sldId="331"/>
            <ac:spMk id="2" creationId="{BB2EF9BC-EDFE-7DB3-0BF4-FDC6F06BF4D2}"/>
          </ac:spMkLst>
        </pc:spChg>
        <pc:spChg chg="mod">
          <ac:chgData name="Alper Öner (ETIYA)" userId="S::alper.oner@etiya.com::d8ee6dab-5ac3-45de-93da-5a1729ecc5ac" providerId="AD" clId="Web-{0F18279E-93AD-6077-1C10-BEF458675360}" dt="2022-12-22T07:39:24.707" v="375" actId="20577"/>
          <ac:spMkLst>
            <pc:docMk/>
            <pc:sldMk cId="2614090153" sldId="331"/>
            <ac:spMk id="3" creationId="{2E2A078B-0B25-F766-642E-9D947C9B2601}"/>
          </ac:spMkLst>
        </pc:spChg>
      </pc:sldChg>
      <pc:sldChg chg="addSp modSp add replId">
        <pc:chgData name="Alper Öner (ETIYA)" userId="S::alper.oner@etiya.com::d8ee6dab-5ac3-45de-93da-5a1729ecc5ac" providerId="AD" clId="Web-{0F18279E-93AD-6077-1C10-BEF458675360}" dt="2022-12-22T07:39:11.738" v="372" actId="1076"/>
        <pc:sldMkLst>
          <pc:docMk/>
          <pc:sldMk cId="2832315982" sldId="332"/>
        </pc:sldMkLst>
        <pc:spChg chg="mod">
          <ac:chgData name="Alper Öner (ETIYA)" userId="S::alper.oner@etiya.com::d8ee6dab-5ac3-45de-93da-5a1729ecc5ac" providerId="AD" clId="Web-{0F18279E-93AD-6077-1C10-BEF458675360}" dt="2022-12-22T07:38:04.002" v="366" actId="20577"/>
          <ac:spMkLst>
            <pc:docMk/>
            <pc:sldMk cId="2832315982" sldId="332"/>
            <ac:spMk id="3" creationId="{2E2A078B-0B25-F766-642E-9D947C9B2601}"/>
          </ac:spMkLst>
        </pc:spChg>
        <pc:picChg chg="add mod">
          <ac:chgData name="Alper Öner (ETIYA)" userId="S::alper.oner@etiya.com::d8ee6dab-5ac3-45de-93da-5a1729ecc5ac" providerId="AD" clId="Web-{0F18279E-93AD-6077-1C10-BEF458675360}" dt="2022-12-22T07:39:11.738" v="372" actId="1076"/>
          <ac:picMkLst>
            <pc:docMk/>
            <pc:sldMk cId="2832315982" sldId="332"/>
            <ac:picMk id="4" creationId="{284B2608-878A-2CB2-D6C6-EB2DFD925F1C}"/>
          </ac:picMkLst>
        </pc:picChg>
      </pc:sldChg>
      <pc:sldChg chg="addSp modSp add mod ord replId setBg">
        <pc:chgData name="Alper Öner (ETIYA)" userId="S::alper.oner@etiya.com::d8ee6dab-5ac3-45de-93da-5a1729ecc5ac" providerId="AD" clId="Web-{0F18279E-93AD-6077-1C10-BEF458675360}" dt="2022-12-22T07:40:55.756" v="393" actId="20577"/>
        <pc:sldMkLst>
          <pc:docMk/>
          <pc:sldMk cId="1017423302" sldId="333"/>
        </pc:sldMkLst>
        <pc:spChg chg="mod">
          <ac:chgData name="Alper Öner (ETIYA)" userId="S::alper.oner@etiya.com::d8ee6dab-5ac3-45de-93da-5a1729ecc5ac" providerId="AD" clId="Web-{0F18279E-93AD-6077-1C10-BEF458675360}" dt="2022-12-22T07:40:29.380" v="390"/>
          <ac:spMkLst>
            <pc:docMk/>
            <pc:sldMk cId="1017423302" sldId="333"/>
            <ac:spMk id="2" creationId="{BB2EF9BC-EDFE-7DB3-0BF4-FDC6F06BF4D2}"/>
          </ac:spMkLst>
        </pc:spChg>
        <pc:spChg chg="mod">
          <ac:chgData name="Alper Öner (ETIYA)" userId="S::alper.oner@etiya.com::d8ee6dab-5ac3-45de-93da-5a1729ecc5ac" providerId="AD" clId="Web-{0F18279E-93AD-6077-1C10-BEF458675360}" dt="2022-12-22T07:40:55.756" v="393" actId="20577"/>
          <ac:spMkLst>
            <pc:docMk/>
            <pc:sldMk cId="1017423302" sldId="333"/>
            <ac:spMk id="3" creationId="{2E2A078B-0B25-F766-642E-9D947C9B2601}"/>
          </ac:spMkLst>
        </pc:spChg>
        <pc:spChg chg="mod ord">
          <ac:chgData name="Alper Öner (ETIYA)" userId="S::alper.oner@etiya.com::d8ee6dab-5ac3-45de-93da-5a1729ecc5ac" providerId="AD" clId="Web-{0F18279E-93AD-6077-1C10-BEF458675360}" dt="2022-12-22T07:40:29.380" v="390"/>
          <ac:spMkLst>
            <pc:docMk/>
            <pc:sldMk cId="1017423302" sldId="333"/>
            <ac:spMk id="5" creationId="{D8DE6C8F-3552-B6C7-9D35-396F12F790F7}"/>
          </ac:spMkLst>
        </pc:spChg>
        <pc:spChg chg="add">
          <ac:chgData name="Alper Öner (ETIYA)" userId="S::alper.oner@etiya.com::d8ee6dab-5ac3-45de-93da-5a1729ecc5ac" providerId="AD" clId="Web-{0F18279E-93AD-6077-1C10-BEF458675360}" dt="2022-12-22T07:40:29.380" v="390"/>
          <ac:spMkLst>
            <pc:docMk/>
            <pc:sldMk cId="1017423302" sldId="333"/>
            <ac:spMk id="10" creationId="{32AEEBC8-9D30-42EF-95F2-386C2653FBF0}"/>
          </ac:spMkLst>
        </pc:spChg>
        <pc:spChg chg="add">
          <ac:chgData name="Alper Öner (ETIYA)" userId="S::alper.oner@etiya.com::d8ee6dab-5ac3-45de-93da-5a1729ecc5ac" providerId="AD" clId="Web-{0F18279E-93AD-6077-1C10-BEF458675360}" dt="2022-12-22T07:40:29.380" v="390"/>
          <ac:spMkLst>
            <pc:docMk/>
            <pc:sldMk cId="1017423302" sldId="333"/>
            <ac:spMk id="12" creationId="{2E92FA66-67D7-4CB4-94D3-E643A9AD4757}"/>
          </ac:spMkLst>
        </pc:spChg>
        <pc:picChg chg="add mod">
          <ac:chgData name="Alper Öner (ETIYA)" userId="S::alper.oner@etiya.com::d8ee6dab-5ac3-45de-93da-5a1729ecc5ac" providerId="AD" clId="Web-{0F18279E-93AD-6077-1C10-BEF458675360}" dt="2022-12-22T07:40:29.380" v="390"/>
          <ac:picMkLst>
            <pc:docMk/>
            <pc:sldMk cId="1017423302" sldId="333"/>
            <ac:picMk id="4" creationId="{8CBCB6B0-4343-AE5A-F41D-24A370AA012C}"/>
          </ac:picMkLst>
        </pc:picChg>
      </pc:sldChg>
    </pc:docChg>
  </pc:docChgLst>
  <pc:docChgLst>
    <pc:chgData name="Alper Öner (ETIYA)" userId="S::alper.oner@etiya.com::d8ee6dab-5ac3-45de-93da-5a1729ecc5ac" providerId="AD" clId="Web-{84D3C431-CC16-ED90-5A82-E4DB263ADE90}"/>
    <pc:docChg chg="addSld modSld sldOrd">
      <pc:chgData name="Alper Öner (ETIYA)" userId="S::alper.oner@etiya.com::d8ee6dab-5ac3-45de-93da-5a1729ecc5ac" providerId="AD" clId="Web-{84D3C431-CC16-ED90-5A82-E4DB263ADE90}" dt="2022-12-21T18:19:59.455" v="37"/>
      <pc:docMkLst>
        <pc:docMk/>
      </pc:docMkLst>
      <pc:sldChg chg="modSp">
        <pc:chgData name="Alper Öner (ETIYA)" userId="S::alper.oner@etiya.com::d8ee6dab-5ac3-45de-93da-5a1729ecc5ac" providerId="AD" clId="Web-{84D3C431-CC16-ED90-5A82-E4DB263ADE90}" dt="2022-12-21T18:17:55.541" v="14" actId="20577"/>
        <pc:sldMkLst>
          <pc:docMk/>
          <pc:sldMk cId="2469229121" sldId="260"/>
        </pc:sldMkLst>
        <pc:spChg chg="mod">
          <ac:chgData name="Alper Öner (ETIYA)" userId="S::alper.oner@etiya.com::d8ee6dab-5ac3-45de-93da-5a1729ecc5ac" providerId="AD" clId="Web-{84D3C431-CC16-ED90-5A82-E4DB263ADE90}" dt="2022-12-21T18:17:55.541" v="14" actId="20577"/>
          <ac:spMkLst>
            <pc:docMk/>
            <pc:sldMk cId="2469229121" sldId="260"/>
            <ac:spMk id="3" creationId="{E69E4AF4-B4C2-FB8D-B687-F37B34A8C8B9}"/>
          </ac:spMkLst>
        </pc:spChg>
      </pc:sldChg>
      <pc:sldChg chg="addSp delSp modSp ord">
        <pc:chgData name="Alper Öner (ETIYA)" userId="S::alper.oner@etiya.com::d8ee6dab-5ac3-45de-93da-5a1729ecc5ac" providerId="AD" clId="Web-{84D3C431-CC16-ED90-5A82-E4DB263ADE90}" dt="2022-12-21T18:18:42.732" v="18"/>
        <pc:sldMkLst>
          <pc:docMk/>
          <pc:sldMk cId="3309537475" sldId="261"/>
        </pc:sldMkLst>
        <pc:spChg chg="mod">
          <ac:chgData name="Alper Öner (ETIYA)" userId="S::alper.oner@etiya.com::d8ee6dab-5ac3-45de-93da-5a1729ecc5ac" providerId="AD" clId="Web-{84D3C431-CC16-ED90-5A82-E4DB263ADE90}" dt="2022-12-21T18:16:28.895" v="1" actId="20577"/>
          <ac:spMkLst>
            <pc:docMk/>
            <pc:sldMk cId="3309537475" sldId="261"/>
            <ac:spMk id="2" creationId="{FE3FADEA-CACC-00DE-2718-D18DB9B6722C}"/>
          </ac:spMkLst>
        </pc:spChg>
        <pc:spChg chg="add del mod">
          <ac:chgData name="Alper Öner (ETIYA)" userId="S::alper.oner@etiya.com::d8ee6dab-5ac3-45de-93da-5a1729ecc5ac" providerId="AD" clId="Web-{84D3C431-CC16-ED90-5A82-E4DB263ADE90}" dt="2022-12-21T18:17:19.461" v="3"/>
          <ac:spMkLst>
            <pc:docMk/>
            <pc:sldMk cId="3309537475" sldId="261"/>
            <ac:spMk id="4" creationId="{841EDE05-9455-1422-D5B1-333A6B68236A}"/>
          </ac:spMkLst>
        </pc:spChg>
        <pc:picChg chg="add mod ord">
          <ac:chgData name="Alper Öner (ETIYA)" userId="S::alper.oner@etiya.com::d8ee6dab-5ac3-45de-93da-5a1729ecc5ac" providerId="AD" clId="Web-{84D3C431-CC16-ED90-5A82-E4DB263ADE90}" dt="2022-12-21T18:17:19.461" v="3"/>
          <ac:picMkLst>
            <pc:docMk/>
            <pc:sldMk cId="3309537475" sldId="261"/>
            <ac:picMk id="5" creationId="{EE8B9C6E-6032-9480-1324-EE1066DE2DAE}"/>
          </ac:picMkLst>
        </pc:picChg>
        <pc:picChg chg="del">
          <ac:chgData name="Alper Öner (ETIYA)" userId="S::alper.oner@etiya.com::d8ee6dab-5ac3-45de-93da-5a1729ecc5ac" providerId="AD" clId="Web-{84D3C431-CC16-ED90-5A82-E4DB263ADE90}" dt="2022-12-21T18:17:15.539" v="2"/>
          <ac:picMkLst>
            <pc:docMk/>
            <pc:sldMk cId="3309537475" sldId="261"/>
            <ac:picMk id="8" creationId="{764A8D10-88A8-3534-0B29-96C7611B57F4}"/>
          </ac:picMkLst>
        </pc:picChg>
      </pc:sldChg>
      <pc:sldChg chg="addSp delSp modSp add replId">
        <pc:chgData name="Alper Öner (ETIYA)" userId="S::alper.oner@etiya.com::d8ee6dab-5ac3-45de-93da-5a1729ecc5ac" providerId="AD" clId="Web-{84D3C431-CC16-ED90-5A82-E4DB263ADE90}" dt="2022-12-21T18:18:27.903" v="16"/>
        <pc:sldMkLst>
          <pc:docMk/>
          <pc:sldMk cId="1411357131" sldId="262"/>
        </pc:sldMkLst>
        <pc:spChg chg="add del mod">
          <ac:chgData name="Alper Öner (ETIYA)" userId="S::alper.oner@etiya.com::d8ee6dab-5ac3-45de-93da-5a1729ecc5ac" providerId="AD" clId="Web-{84D3C431-CC16-ED90-5A82-E4DB263ADE90}" dt="2022-12-21T18:18:27.903" v="16"/>
          <ac:spMkLst>
            <pc:docMk/>
            <pc:sldMk cId="1411357131" sldId="262"/>
            <ac:spMk id="4" creationId="{A6A043A8-B52B-1C71-301E-302F78B6F72B}"/>
          </ac:spMkLst>
        </pc:spChg>
        <pc:picChg chg="del">
          <ac:chgData name="Alper Öner (ETIYA)" userId="S::alper.oner@etiya.com::d8ee6dab-5ac3-45de-93da-5a1729ecc5ac" providerId="AD" clId="Web-{84D3C431-CC16-ED90-5A82-E4DB263ADE90}" dt="2022-12-21T18:18:17.605" v="15"/>
          <ac:picMkLst>
            <pc:docMk/>
            <pc:sldMk cId="1411357131" sldId="262"/>
            <ac:picMk id="5" creationId="{EE8B9C6E-6032-9480-1324-EE1066DE2DAE}"/>
          </ac:picMkLst>
        </pc:picChg>
        <pc:picChg chg="add mod ord">
          <ac:chgData name="Alper Öner (ETIYA)" userId="S::alper.oner@etiya.com::d8ee6dab-5ac3-45de-93da-5a1729ecc5ac" providerId="AD" clId="Web-{84D3C431-CC16-ED90-5A82-E4DB263ADE90}" dt="2022-12-21T18:18:27.903" v="16"/>
          <ac:picMkLst>
            <pc:docMk/>
            <pc:sldMk cId="1411357131" sldId="262"/>
            <ac:picMk id="6" creationId="{C280ADE6-F3C4-A610-8608-6DEDEB5BAA94}"/>
          </ac:picMkLst>
        </pc:picChg>
      </pc:sldChg>
      <pc:sldChg chg="modSp add replId">
        <pc:chgData name="Alper Öner (ETIYA)" userId="S::alper.oner@etiya.com::d8ee6dab-5ac3-45de-93da-5a1729ecc5ac" providerId="AD" clId="Web-{84D3C431-CC16-ED90-5A82-E4DB263ADE90}" dt="2022-12-21T18:19:54.486" v="35" actId="20577"/>
        <pc:sldMkLst>
          <pc:docMk/>
          <pc:sldMk cId="912213393" sldId="263"/>
        </pc:sldMkLst>
        <pc:spChg chg="mod">
          <ac:chgData name="Alper Öner (ETIYA)" userId="S::alper.oner@etiya.com::d8ee6dab-5ac3-45de-93da-5a1729ecc5ac" providerId="AD" clId="Web-{84D3C431-CC16-ED90-5A82-E4DB263ADE90}" dt="2022-12-21T18:19:54.486" v="35" actId="20577"/>
          <ac:spMkLst>
            <pc:docMk/>
            <pc:sldMk cId="912213393" sldId="263"/>
            <ac:spMk id="3" creationId="{E69E4AF4-B4C2-FB8D-B687-F37B34A8C8B9}"/>
          </ac:spMkLst>
        </pc:spChg>
      </pc:sldChg>
      <pc:sldChg chg="add ord replId">
        <pc:chgData name="Alper Öner (ETIYA)" userId="S::alper.oner@etiya.com::d8ee6dab-5ac3-45de-93da-5a1729ecc5ac" providerId="AD" clId="Web-{84D3C431-CC16-ED90-5A82-E4DB263ADE90}" dt="2022-12-21T18:19:59.455" v="37"/>
        <pc:sldMkLst>
          <pc:docMk/>
          <pc:sldMk cId="1213305164" sldId="264"/>
        </pc:sldMkLst>
      </pc:sldChg>
    </pc:docChg>
  </pc:docChgLst>
  <pc:docChgLst>
    <pc:chgData name="Alper Öner (ETIYA)" userId="S::alper.oner@etiya.com::d8ee6dab-5ac3-45de-93da-5a1729ecc5ac" providerId="AD" clId="Web-{A9F97570-D3D5-59B2-A1A4-68C6F860345D}"/>
    <pc:docChg chg="modSld">
      <pc:chgData name="Alper Öner (ETIYA)" userId="S::alper.oner@etiya.com::d8ee6dab-5ac3-45de-93da-5a1729ecc5ac" providerId="AD" clId="Web-{A9F97570-D3D5-59B2-A1A4-68C6F860345D}" dt="2022-12-26T16:55:43.432" v="3" actId="20577"/>
      <pc:docMkLst>
        <pc:docMk/>
      </pc:docMkLst>
      <pc:sldChg chg="modSp">
        <pc:chgData name="Alper Öner (ETIYA)" userId="S::alper.oner@etiya.com::d8ee6dab-5ac3-45de-93da-5a1729ecc5ac" providerId="AD" clId="Web-{A9F97570-D3D5-59B2-A1A4-68C6F860345D}" dt="2022-12-26T16:55:14.321" v="1" actId="20577"/>
        <pc:sldMkLst>
          <pc:docMk/>
          <pc:sldMk cId="3856258345" sldId="311"/>
        </pc:sldMkLst>
        <pc:spChg chg="mod">
          <ac:chgData name="Alper Öner (ETIYA)" userId="S::alper.oner@etiya.com::d8ee6dab-5ac3-45de-93da-5a1729ecc5ac" providerId="AD" clId="Web-{A9F97570-D3D5-59B2-A1A4-68C6F860345D}" dt="2022-12-26T16:55:14.321" v="1" actId="20577"/>
          <ac:spMkLst>
            <pc:docMk/>
            <pc:sldMk cId="3856258345" sldId="311"/>
            <ac:spMk id="3" creationId="{2E2A078B-0B25-F766-642E-9D947C9B2601}"/>
          </ac:spMkLst>
        </pc:spChg>
      </pc:sldChg>
      <pc:sldChg chg="modSp">
        <pc:chgData name="Alper Öner (ETIYA)" userId="S::alper.oner@etiya.com::d8ee6dab-5ac3-45de-93da-5a1729ecc5ac" providerId="AD" clId="Web-{A9F97570-D3D5-59B2-A1A4-68C6F860345D}" dt="2022-12-26T16:55:43.432" v="3" actId="20577"/>
        <pc:sldMkLst>
          <pc:docMk/>
          <pc:sldMk cId="522661365" sldId="312"/>
        </pc:sldMkLst>
        <pc:spChg chg="mod">
          <ac:chgData name="Alper Öner (ETIYA)" userId="S::alper.oner@etiya.com::d8ee6dab-5ac3-45de-93da-5a1729ecc5ac" providerId="AD" clId="Web-{A9F97570-D3D5-59B2-A1A4-68C6F860345D}" dt="2022-12-26T16:55:43.432" v="3" actId="20577"/>
          <ac:spMkLst>
            <pc:docMk/>
            <pc:sldMk cId="522661365" sldId="312"/>
            <ac:spMk id="3" creationId="{2E2A078B-0B25-F766-642E-9D947C9B2601}"/>
          </ac:spMkLst>
        </pc:spChg>
      </pc:sldChg>
    </pc:docChg>
  </pc:docChgLst>
  <pc:docChgLst>
    <pc:chgData name="Alper Öner (ETIYA)" userId="S::alper.oner@etiya.com::d8ee6dab-5ac3-45de-93da-5a1729ecc5ac" providerId="AD" clId="Web-{B47B042F-E114-4F3A-8E20-7D794B4B1A44}"/>
    <pc:docChg chg="addSld delSld modSld sldOrd">
      <pc:chgData name="Alper Öner (ETIYA)" userId="S::alper.oner@etiya.com::d8ee6dab-5ac3-45de-93da-5a1729ecc5ac" providerId="AD" clId="Web-{B47B042F-E114-4F3A-8E20-7D794B4B1A44}" dt="2024-02-15T12:24:29.784" v="566"/>
      <pc:docMkLst>
        <pc:docMk/>
      </pc:docMkLst>
      <pc:sldChg chg="modSp">
        <pc:chgData name="Alper Öner (ETIYA)" userId="S::alper.oner@etiya.com::d8ee6dab-5ac3-45de-93da-5a1729ecc5ac" providerId="AD" clId="Web-{B47B042F-E114-4F3A-8E20-7D794B4B1A44}" dt="2024-02-15T09:13:43.158" v="38" actId="20577"/>
        <pc:sldMkLst>
          <pc:docMk/>
          <pc:sldMk cId="3581862749" sldId="257"/>
        </pc:sldMkLst>
        <pc:spChg chg="mod">
          <ac:chgData name="Alper Öner (ETIYA)" userId="S::alper.oner@etiya.com::d8ee6dab-5ac3-45de-93da-5a1729ecc5ac" providerId="AD" clId="Web-{B47B042F-E114-4F3A-8E20-7D794B4B1A44}" dt="2024-02-15T09:13:43.158" v="38" actId="20577"/>
          <ac:spMkLst>
            <pc:docMk/>
            <pc:sldMk cId="3581862749" sldId="257"/>
            <ac:spMk id="3" creationId="{2E2A078B-0B25-F766-642E-9D947C9B2601}"/>
          </ac:spMkLst>
        </pc:spChg>
      </pc:sldChg>
      <pc:sldChg chg="del">
        <pc:chgData name="Alper Öner (ETIYA)" userId="S::alper.oner@etiya.com::d8ee6dab-5ac3-45de-93da-5a1729ecc5ac" providerId="AD" clId="Web-{B47B042F-E114-4F3A-8E20-7D794B4B1A44}" dt="2024-02-15T09:46:08.174" v="294"/>
        <pc:sldMkLst>
          <pc:docMk/>
          <pc:sldMk cId="4143170125" sldId="267"/>
        </pc:sldMkLst>
      </pc:sldChg>
      <pc:sldChg chg="del">
        <pc:chgData name="Alper Öner (ETIYA)" userId="S::alper.oner@etiya.com::d8ee6dab-5ac3-45de-93da-5a1729ecc5ac" providerId="AD" clId="Web-{B47B042F-E114-4F3A-8E20-7D794B4B1A44}" dt="2024-02-15T09:46:00.501" v="291"/>
        <pc:sldMkLst>
          <pc:docMk/>
          <pc:sldMk cId="683912483" sldId="271"/>
        </pc:sldMkLst>
      </pc:sldChg>
      <pc:sldChg chg="del">
        <pc:chgData name="Alper Öner (ETIYA)" userId="S::alper.oner@etiya.com::d8ee6dab-5ac3-45de-93da-5a1729ecc5ac" providerId="AD" clId="Web-{B47B042F-E114-4F3A-8E20-7D794B4B1A44}" dt="2024-02-15T09:46:02.548" v="292"/>
        <pc:sldMkLst>
          <pc:docMk/>
          <pc:sldMk cId="114521454" sldId="273"/>
        </pc:sldMkLst>
      </pc:sldChg>
      <pc:sldChg chg="modSp">
        <pc:chgData name="Alper Öner (ETIYA)" userId="S::alper.oner@etiya.com::d8ee6dab-5ac3-45de-93da-5a1729ecc5ac" providerId="AD" clId="Web-{B47B042F-E114-4F3A-8E20-7D794B4B1A44}" dt="2024-02-15T11:42:48.498" v="374" actId="20577"/>
        <pc:sldMkLst>
          <pc:docMk/>
          <pc:sldMk cId="809148851" sldId="284"/>
        </pc:sldMkLst>
        <pc:spChg chg="mod">
          <ac:chgData name="Alper Öner (ETIYA)" userId="S::alper.oner@etiya.com::d8ee6dab-5ac3-45de-93da-5a1729ecc5ac" providerId="AD" clId="Web-{B47B042F-E114-4F3A-8E20-7D794B4B1A44}" dt="2024-02-15T11:42:20.607" v="360" actId="20577"/>
          <ac:spMkLst>
            <pc:docMk/>
            <pc:sldMk cId="809148851" sldId="284"/>
            <ac:spMk id="2" creationId="{BB2EF9BC-EDFE-7DB3-0BF4-FDC6F06BF4D2}"/>
          </ac:spMkLst>
        </pc:spChg>
        <pc:spChg chg="mod">
          <ac:chgData name="Alper Öner (ETIYA)" userId="S::alper.oner@etiya.com::d8ee6dab-5ac3-45de-93da-5a1729ecc5ac" providerId="AD" clId="Web-{B47B042F-E114-4F3A-8E20-7D794B4B1A44}" dt="2024-02-15T11:42:48.498" v="374" actId="20577"/>
          <ac:spMkLst>
            <pc:docMk/>
            <pc:sldMk cId="809148851" sldId="284"/>
            <ac:spMk id="3" creationId="{2E2A078B-0B25-F766-642E-9D947C9B2601}"/>
          </ac:spMkLst>
        </pc:spChg>
      </pc:sldChg>
      <pc:sldChg chg="del">
        <pc:chgData name="Alper Öner (ETIYA)" userId="S::alper.oner@etiya.com::d8ee6dab-5ac3-45de-93da-5a1729ecc5ac" providerId="AD" clId="Web-{B47B042F-E114-4F3A-8E20-7D794B4B1A44}" dt="2024-02-15T09:46:10.674" v="296"/>
        <pc:sldMkLst>
          <pc:docMk/>
          <pc:sldMk cId="1890821121" sldId="285"/>
        </pc:sldMkLst>
      </pc:sldChg>
      <pc:sldChg chg="addSp delSp modSp mod setBg">
        <pc:chgData name="Alper Öner (ETIYA)" userId="S::alper.oner@etiya.com::d8ee6dab-5ac3-45de-93da-5a1729ecc5ac" providerId="AD" clId="Web-{B47B042F-E114-4F3A-8E20-7D794B4B1A44}" dt="2024-02-15T11:44:18.844" v="392" actId="20577"/>
        <pc:sldMkLst>
          <pc:docMk/>
          <pc:sldMk cId="1482966471" sldId="286"/>
        </pc:sldMkLst>
        <pc:spChg chg="mod">
          <ac:chgData name="Alper Öner (ETIYA)" userId="S::alper.oner@etiya.com::d8ee6dab-5ac3-45de-93da-5a1729ecc5ac" providerId="AD" clId="Web-{B47B042F-E114-4F3A-8E20-7D794B4B1A44}" dt="2024-02-15T11:44:06.985" v="389"/>
          <ac:spMkLst>
            <pc:docMk/>
            <pc:sldMk cId="1482966471" sldId="286"/>
            <ac:spMk id="2" creationId="{BB2EF9BC-EDFE-7DB3-0BF4-FDC6F06BF4D2}"/>
          </ac:spMkLst>
        </pc:spChg>
        <pc:spChg chg="del">
          <ac:chgData name="Alper Öner (ETIYA)" userId="S::alper.oner@etiya.com::d8ee6dab-5ac3-45de-93da-5a1729ecc5ac" providerId="AD" clId="Web-{B47B042F-E114-4F3A-8E20-7D794B4B1A44}" dt="2024-02-15T11:43:57.719" v="387"/>
          <ac:spMkLst>
            <pc:docMk/>
            <pc:sldMk cId="1482966471" sldId="286"/>
            <ac:spMk id="3" creationId="{2E2A078B-0B25-F766-642E-9D947C9B2601}"/>
          </ac:spMkLst>
        </pc:spChg>
        <pc:spChg chg="mod ord">
          <ac:chgData name="Alper Öner (ETIYA)" userId="S::alper.oner@etiya.com::d8ee6dab-5ac3-45de-93da-5a1729ecc5ac" providerId="AD" clId="Web-{B47B042F-E114-4F3A-8E20-7D794B4B1A44}" dt="2024-02-15T11:44:06.985" v="389"/>
          <ac:spMkLst>
            <pc:docMk/>
            <pc:sldMk cId="1482966471" sldId="286"/>
            <ac:spMk id="5" creationId="{D8DE6C8F-3552-B6C7-9D35-396F12F790F7}"/>
          </ac:spMkLst>
        </pc:spChg>
        <pc:spChg chg="add del mod">
          <ac:chgData name="Alper Öner (ETIYA)" userId="S::alper.oner@etiya.com::d8ee6dab-5ac3-45de-93da-5a1729ecc5ac" providerId="AD" clId="Web-{B47B042F-E114-4F3A-8E20-7D794B4B1A44}" dt="2024-02-15T11:44:03.203" v="388"/>
          <ac:spMkLst>
            <pc:docMk/>
            <pc:sldMk cId="1482966471" sldId="286"/>
            <ac:spMk id="6" creationId="{8EEF7A2B-975C-1759-C2C7-1B99010F2F0E}"/>
          </ac:spMkLst>
        </pc:spChg>
        <pc:spChg chg="add mod">
          <ac:chgData name="Alper Öner (ETIYA)" userId="S::alper.oner@etiya.com::d8ee6dab-5ac3-45de-93da-5a1729ecc5ac" providerId="AD" clId="Web-{B47B042F-E114-4F3A-8E20-7D794B4B1A44}" dt="2024-02-15T11:44:18.844" v="392" actId="20577"/>
          <ac:spMkLst>
            <pc:docMk/>
            <pc:sldMk cId="1482966471" sldId="286"/>
            <ac:spMk id="11" creationId="{F321C4E1-EA93-4BA2-6301-47A13F66F2CD}"/>
          </ac:spMkLst>
        </pc:spChg>
        <pc:spChg chg="add">
          <ac:chgData name="Alper Öner (ETIYA)" userId="S::alper.oner@etiya.com::d8ee6dab-5ac3-45de-93da-5a1729ecc5ac" providerId="AD" clId="Web-{B47B042F-E114-4F3A-8E20-7D794B4B1A44}" dt="2024-02-15T11:44:06.985" v="389"/>
          <ac:spMkLst>
            <pc:docMk/>
            <pc:sldMk cId="1482966471" sldId="286"/>
            <ac:spMk id="14" creationId="{201CC55D-ED54-4C5C-95E6-10947BD1103B}"/>
          </ac:spMkLst>
        </pc:spChg>
        <pc:spChg chg="add">
          <ac:chgData name="Alper Öner (ETIYA)" userId="S::alper.oner@etiya.com::d8ee6dab-5ac3-45de-93da-5a1729ecc5ac" providerId="AD" clId="Web-{B47B042F-E114-4F3A-8E20-7D794B4B1A44}" dt="2024-02-15T11:44:06.985" v="389"/>
          <ac:spMkLst>
            <pc:docMk/>
            <pc:sldMk cId="1482966471" sldId="286"/>
            <ac:spMk id="20" creationId="{3873B707-463F-40B0-8227-E8CC6C67EB25}"/>
          </ac:spMkLst>
        </pc:spChg>
        <pc:spChg chg="add">
          <ac:chgData name="Alper Öner (ETIYA)" userId="S::alper.oner@etiya.com::d8ee6dab-5ac3-45de-93da-5a1729ecc5ac" providerId="AD" clId="Web-{B47B042F-E114-4F3A-8E20-7D794B4B1A44}" dt="2024-02-15T11:44:06.985" v="389"/>
          <ac:spMkLst>
            <pc:docMk/>
            <pc:sldMk cId="1482966471" sldId="286"/>
            <ac:spMk id="22" creationId="{C13237C8-E62C-4F0D-A318-BD6FB6C2D138}"/>
          </ac:spMkLst>
        </pc:spChg>
        <pc:spChg chg="add">
          <ac:chgData name="Alper Öner (ETIYA)" userId="S::alper.oner@etiya.com::d8ee6dab-5ac3-45de-93da-5a1729ecc5ac" providerId="AD" clId="Web-{B47B042F-E114-4F3A-8E20-7D794B4B1A44}" dt="2024-02-15T11:44:06.985" v="389"/>
          <ac:spMkLst>
            <pc:docMk/>
            <pc:sldMk cId="1482966471" sldId="286"/>
            <ac:spMk id="24" creationId="{19C9EAEA-39D0-4B0E-A0EB-51E7B26740B1}"/>
          </ac:spMkLst>
        </pc:spChg>
        <pc:grpChg chg="add">
          <ac:chgData name="Alper Öner (ETIYA)" userId="S::alper.oner@etiya.com::d8ee6dab-5ac3-45de-93da-5a1729ecc5ac" providerId="AD" clId="Web-{B47B042F-E114-4F3A-8E20-7D794B4B1A44}" dt="2024-02-15T11:44:06.985" v="389"/>
          <ac:grpSpMkLst>
            <pc:docMk/>
            <pc:sldMk cId="1482966471" sldId="286"/>
            <ac:grpSpMk id="16" creationId="{1DE889C7-FAD6-4397-98E2-05D503484459}"/>
          </ac:grpSpMkLst>
        </pc:grpChg>
        <pc:picChg chg="add mod ord">
          <ac:chgData name="Alper Öner (ETIYA)" userId="S::alper.oner@etiya.com::d8ee6dab-5ac3-45de-93da-5a1729ecc5ac" providerId="AD" clId="Web-{B47B042F-E114-4F3A-8E20-7D794B4B1A44}" dt="2024-02-15T11:44:06.985" v="389"/>
          <ac:picMkLst>
            <pc:docMk/>
            <pc:sldMk cId="1482966471" sldId="286"/>
            <ac:picMk id="7" creationId="{0D55FFA1-CE92-6DEB-53AF-7D65E8797AA9}"/>
          </ac:picMkLst>
        </pc:picChg>
      </pc:sldChg>
      <pc:sldChg chg="addSp delSp modSp mod ord setBg">
        <pc:chgData name="Alper Öner (ETIYA)" userId="S::alper.oner@etiya.com::d8ee6dab-5ac3-45de-93da-5a1729ecc5ac" providerId="AD" clId="Web-{B47B042F-E114-4F3A-8E20-7D794B4B1A44}" dt="2024-02-15T11:52:44.312" v="481"/>
        <pc:sldMkLst>
          <pc:docMk/>
          <pc:sldMk cId="713959576" sldId="287"/>
        </pc:sldMkLst>
        <pc:spChg chg="mod">
          <ac:chgData name="Alper Öner (ETIYA)" userId="S::alper.oner@etiya.com::d8ee6dab-5ac3-45de-93da-5a1729ecc5ac" providerId="AD" clId="Web-{B47B042F-E114-4F3A-8E20-7D794B4B1A44}" dt="2024-02-15T11:52:44.312" v="481"/>
          <ac:spMkLst>
            <pc:docMk/>
            <pc:sldMk cId="713959576" sldId="287"/>
            <ac:spMk id="2" creationId="{BB2EF9BC-EDFE-7DB3-0BF4-FDC6F06BF4D2}"/>
          </ac:spMkLst>
        </pc:spChg>
        <pc:spChg chg="del">
          <ac:chgData name="Alper Öner (ETIYA)" userId="S::alper.oner@etiya.com::d8ee6dab-5ac3-45de-93da-5a1729ecc5ac" providerId="AD" clId="Web-{B47B042F-E114-4F3A-8E20-7D794B4B1A44}" dt="2024-02-15T11:52:27.921" v="479"/>
          <ac:spMkLst>
            <pc:docMk/>
            <pc:sldMk cId="713959576" sldId="287"/>
            <ac:spMk id="3" creationId="{2E2A078B-0B25-F766-642E-9D947C9B2601}"/>
          </ac:spMkLst>
        </pc:spChg>
        <pc:spChg chg="mod ord">
          <ac:chgData name="Alper Öner (ETIYA)" userId="S::alper.oner@etiya.com::d8ee6dab-5ac3-45de-93da-5a1729ecc5ac" providerId="AD" clId="Web-{B47B042F-E114-4F3A-8E20-7D794B4B1A44}" dt="2024-02-15T11:52:44.312" v="481"/>
          <ac:spMkLst>
            <pc:docMk/>
            <pc:sldMk cId="713959576" sldId="287"/>
            <ac:spMk id="5" creationId="{D8DE6C8F-3552-B6C7-9D35-396F12F790F7}"/>
          </ac:spMkLst>
        </pc:spChg>
        <pc:spChg chg="add del mod">
          <ac:chgData name="Alper Öner (ETIYA)" userId="S::alper.oner@etiya.com::d8ee6dab-5ac3-45de-93da-5a1729ecc5ac" providerId="AD" clId="Web-{B47B042F-E114-4F3A-8E20-7D794B4B1A44}" dt="2024-02-15T11:52:32.265" v="480"/>
          <ac:spMkLst>
            <pc:docMk/>
            <pc:sldMk cId="713959576" sldId="287"/>
            <ac:spMk id="6" creationId="{9311C0E4-5210-0ED4-765E-38962F651A0F}"/>
          </ac:spMkLst>
        </pc:spChg>
        <pc:spChg chg="add">
          <ac:chgData name="Alper Öner (ETIYA)" userId="S::alper.oner@etiya.com::d8ee6dab-5ac3-45de-93da-5a1729ecc5ac" providerId="AD" clId="Web-{B47B042F-E114-4F3A-8E20-7D794B4B1A44}" dt="2024-02-15T11:52:44.312" v="481"/>
          <ac:spMkLst>
            <pc:docMk/>
            <pc:sldMk cId="713959576" sldId="287"/>
            <ac:spMk id="12" creationId="{BCED4D40-4B67-4331-AC48-79B82B4A47D8}"/>
          </ac:spMkLst>
        </pc:spChg>
        <pc:spChg chg="add">
          <ac:chgData name="Alper Öner (ETIYA)" userId="S::alper.oner@etiya.com::d8ee6dab-5ac3-45de-93da-5a1729ecc5ac" providerId="AD" clId="Web-{B47B042F-E114-4F3A-8E20-7D794B4B1A44}" dt="2024-02-15T11:52:44.312" v="481"/>
          <ac:spMkLst>
            <pc:docMk/>
            <pc:sldMk cId="713959576" sldId="287"/>
            <ac:spMk id="14" creationId="{670CEDEF-4F34-412E-84EE-329C1E936AF5}"/>
          </ac:spMkLst>
        </pc:spChg>
        <pc:picChg chg="add mod ord">
          <ac:chgData name="Alper Öner (ETIYA)" userId="S::alper.oner@etiya.com::d8ee6dab-5ac3-45de-93da-5a1729ecc5ac" providerId="AD" clId="Web-{B47B042F-E114-4F3A-8E20-7D794B4B1A44}" dt="2024-02-15T11:52:44.312" v="481"/>
          <ac:picMkLst>
            <pc:docMk/>
            <pc:sldMk cId="713959576" sldId="287"/>
            <ac:picMk id="7" creationId="{C91FA175-1E82-EDDF-CF21-EB6B5CED4C58}"/>
          </ac:picMkLst>
        </pc:picChg>
      </pc:sldChg>
      <pc:sldChg chg="addSp delSp modSp mod ord setBg">
        <pc:chgData name="Alper Öner (ETIYA)" userId="S::alper.oner@etiya.com::d8ee6dab-5ac3-45de-93da-5a1729ecc5ac" providerId="AD" clId="Web-{B47B042F-E114-4F3A-8E20-7D794B4B1A44}" dt="2024-02-15T11:46:02.207" v="414"/>
        <pc:sldMkLst>
          <pc:docMk/>
          <pc:sldMk cId="3858734369" sldId="291"/>
        </pc:sldMkLst>
        <pc:spChg chg="mod">
          <ac:chgData name="Alper Öner (ETIYA)" userId="S::alper.oner@etiya.com::d8ee6dab-5ac3-45de-93da-5a1729ecc5ac" providerId="AD" clId="Web-{B47B042F-E114-4F3A-8E20-7D794B4B1A44}" dt="2024-02-15T11:46:02.207" v="414"/>
          <ac:spMkLst>
            <pc:docMk/>
            <pc:sldMk cId="3858734369" sldId="291"/>
            <ac:spMk id="2" creationId="{BB2EF9BC-EDFE-7DB3-0BF4-FDC6F06BF4D2}"/>
          </ac:spMkLst>
        </pc:spChg>
        <pc:spChg chg="del mod">
          <ac:chgData name="Alper Öner (ETIYA)" userId="S::alper.oner@etiya.com::d8ee6dab-5ac3-45de-93da-5a1729ecc5ac" providerId="AD" clId="Web-{B47B042F-E114-4F3A-8E20-7D794B4B1A44}" dt="2024-02-15T11:44:55.064" v="399"/>
          <ac:spMkLst>
            <pc:docMk/>
            <pc:sldMk cId="3858734369" sldId="291"/>
            <ac:spMk id="3" creationId="{2E2A078B-0B25-F766-642E-9D947C9B2601}"/>
          </ac:spMkLst>
        </pc:spChg>
        <pc:spChg chg="mod">
          <ac:chgData name="Alper Öner (ETIYA)" userId="S::alper.oner@etiya.com::d8ee6dab-5ac3-45de-93da-5a1729ecc5ac" providerId="AD" clId="Web-{B47B042F-E114-4F3A-8E20-7D794B4B1A44}" dt="2024-02-15T11:46:02.207" v="414"/>
          <ac:spMkLst>
            <pc:docMk/>
            <pc:sldMk cId="3858734369" sldId="291"/>
            <ac:spMk id="5" creationId="{D8DE6C8F-3552-B6C7-9D35-396F12F790F7}"/>
          </ac:spMkLst>
        </pc:spChg>
        <pc:spChg chg="add mod">
          <ac:chgData name="Alper Öner (ETIYA)" userId="S::alper.oner@etiya.com::d8ee6dab-5ac3-45de-93da-5a1729ecc5ac" providerId="AD" clId="Web-{B47B042F-E114-4F3A-8E20-7D794B4B1A44}" dt="2024-02-15T11:46:02.207" v="414"/>
          <ac:spMkLst>
            <pc:docMk/>
            <pc:sldMk cId="3858734369" sldId="291"/>
            <ac:spMk id="9" creationId="{A647593F-5303-FCF8-7942-7884BF5944DB}"/>
          </ac:spMkLst>
        </pc:spChg>
        <pc:spChg chg="add">
          <ac:chgData name="Alper Öner (ETIYA)" userId="S::alper.oner@etiya.com::d8ee6dab-5ac3-45de-93da-5a1729ecc5ac" providerId="AD" clId="Web-{B47B042F-E114-4F3A-8E20-7D794B4B1A44}" dt="2024-02-15T11:46:02.207" v="414"/>
          <ac:spMkLst>
            <pc:docMk/>
            <pc:sldMk cId="3858734369" sldId="291"/>
            <ac:spMk id="17" creationId="{058A14AF-9FB5-4CC7-BA35-E8E85D3EDF0E}"/>
          </ac:spMkLst>
        </pc:spChg>
        <pc:spChg chg="add">
          <ac:chgData name="Alper Öner (ETIYA)" userId="S::alper.oner@etiya.com::d8ee6dab-5ac3-45de-93da-5a1729ecc5ac" providerId="AD" clId="Web-{B47B042F-E114-4F3A-8E20-7D794B4B1A44}" dt="2024-02-15T11:46:02.207" v="414"/>
          <ac:spMkLst>
            <pc:docMk/>
            <pc:sldMk cId="3858734369" sldId="291"/>
            <ac:spMk id="19" creationId="{3A9A4357-BD1D-4622-A4FE-766E6AB8DE84}"/>
          </ac:spMkLst>
        </pc:spChg>
        <pc:spChg chg="add">
          <ac:chgData name="Alper Öner (ETIYA)" userId="S::alper.oner@etiya.com::d8ee6dab-5ac3-45de-93da-5a1729ecc5ac" providerId="AD" clId="Web-{B47B042F-E114-4F3A-8E20-7D794B4B1A44}" dt="2024-02-15T11:46:02.207" v="414"/>
          <ac:spMkLst>
            <pc:docMk/>
            <pc:sldMk cId="3858734369" sldId="291"/>
            <ac:spMk id="21" creationId="{E659831F-0D9A-4C63-9EBB-8435B85A440F}"/>
          </ac:spMkLst>
        </pc:spChg>
        <pc:spChg chg="add">
          <ac:chgData name="Alper Öner (ETIYA)" userId="S::alper.oner@etiya.com::d8ee6dab-5ac3-45de-93da-5a1729ecc5ac" providerId="AD" clId="Web-{B47B042F-E114-4F3A-8E20-7D794B4B1A44}" dt="2024-02-15T11:46:02.207" v="414"/>
          <ac:spMkLst>
            <pc:docMk/>
            <pc:sldMk cId="3858734369" sldId="291"/>
            <ac:spMk id="23" creationId="{E6995CE5-F890-4ABA-82A2-26507CE8D2A3}"/>
          </ac:spMkLst>
        </pc:spChg>
        <pc:picChg chg="add mod ord">
          <ac:chgData name="Alper Öner (ETIYA)" userId="S::alper.oner@etiya.com::d8ee6dab-5ac3-45de-93da-5a1729ecc5ac" providerId="AD" clId="Web-{B47B042F-E114-4F3A-8E20-7D794B4B1A44}" dt="2024-02-15T11:46:02.207" v="414"/>
          <ac:picMkLst>
            <pc:docMk/>
            <pc:sldMk cId="3858734369" sldId="291"/>
            <ac:picMk id="4" creationId="{5BAD063D-6148-B646-45D8-365F23BC332C}"/>
          </ac:picMkLst>
        </pc:picChg>
        <pc:cxnChg chg="add del">
          <ac:chgData name="Alper Öner (ETIYA)" userId="S::alper.oner@etiya.com::d8ee6dab-5ac3-45de-93da-5a1729ecc5ac" providerId="AD" clId="Web-{B47B042F-E114-4F3A-8E20-7D794B4B1A44}" dt="2024-02-15T11:46:02.207" v="414"/>
          <ac:cxnSpMkLst>
            <pc:docMk/>
            <pc:sldMk cId="3858734369" sldId="291"/>
            <ac:cxnSpMk id="12" creationId="{37C77032-C865-6057-7D7A-E2743CFA20F9}"/>
          </ac:cxnSpMkLst>
        </pc:cxnChg>
      </pc:sldChg>
      <pc:sldChg chg="del">
        <pc:chgData name="Alper Öner (ETIYA)" userId="S::alper.oner@etiya.com::d8ee6dab-5ac3-45de-93da-5a1729ecc5ac" providerId="AD" clId="Web-{B47B042F-E114-4F3A-8E20-7D794B4B1A44}" dt="2024-02-15T11:52:07.811" v="476"/>
        <pc:sldMkLst>
          <pc:docMk/>
          <pc:sldMk cId="66081234" sldId="292"/>
        </pc:sldMkLst>
      </pc:sldChg>
      <pc:sldChg chg="addSp delSp modSp mod setBg">
        <pc:chgData name="Alper Öner (ETIYA)" userId="S::alper.oner@etiya.com::d8ee6dab-5ac3-45de-93da-5a1729ecc5ac" providerId="AD" clId="Web-{B47B042F-E114-4F3A-8E20-7D794B4B1A44}" dt="2024-02-15T12:10:44.347" v="486"/>
        <pc:sldMkLst>
          <pc:docMk/>
          <pc:sldMk cId="918702882" sldId="321"/>
        </pc:sldMkLst>
        <pc:spChg chg="mod">
          <ac:chgData name="Alper Öner (ETIYA)" userId="S::alper.oner@etiya.com::d8ee6dab-5ac3-45de-93da-5a1729ecc5ac" providerId="AD" clId="Web-{B47B042F-E114-4F3A-8E20-7D794B4B1A44}" dt="2024-02-15T12:10:44.347" v="486"/>
          <ac:spMkLst>
            <pc:docMk/>
            <pc:sldMk cId="918702882" sldId="321"/>
            <ac:spMk id="2" creationId="{BB2EF9BC-EDFE-7DB3-0BF4-FDC6F06BF4D2}"/>
          </ac:spMkLst>
        </pc:spChg>
        <pc:spChg chg="del mod">
          <ac:chgData name="Alper Öner (ETIYA)" userId="S::alper.oner@etiya.com::d8ee6dab-5ac3-45de-93da-5a1729ecc5ac" providerId="AD" clId="Web-{B47B042F-E114-4F3A-8E20-7D794B4B1A44}" dt="2024-02-15T12:09:47.672" v="485"/>
          <ac:spMkLst>
            <pc:docMk/>
            <pc:sldMk cId="918702882" sldId="321"/>
            <ac:spMk id="3" creationId="{2E2A078B-0B25-F766-642E-9D947C9B2601}"/>
          </ac:spMkLst>
        </pc:spChg>
        <pc:spChg chg="mod">
          <ac:chgData name="Alper Öner (ETIYA)" userId="S::alper.oner@etiya.com::d8ee6dab-5ac3-45de-93da-5a1729ecc5ac" providerId="AD" clId="Web-{B47B042F-E114-4F3A-8E20-7D794B4B1A44}" dt="2024-02-15T12:10:44.347" v="486"/>
          <ac:spMkLst>
            <pc:docMk/>
            <pc:sldMk cId="918702882" sldId="321"/>
            <ac:spMk id="5" creationId="{D8DE6C8F-3552-B6C7-9D35-396F12F790F7}"/>
          </ac:spMkLst>
        </pc:spChg>
        <pc:spChg chg="add">
          <ac:chgData name="Alper Öner (ETIYA)" userId="S::alper.oner@etiya.com::d8ee6dab-5ac3-45de-93da-5a1729ecc5ac" providerId="AD" clId="Web-{B47B042F-E114-4F3A-8E20-7D794B4B1A44}" dt="2024-02-15T12:10:44.347" v="486"/>
          <ac:spMkLst>
            <pc:docMk/>
            <pc:sldMk cId="918702882" sldId="321"/>
            <ac:spMk id="10" creationId="{665DBBEF-238B-476B-96AB-8AAC3224ECEA}"/>
          </ac:spMkLst>
        </pc:spChg>
        <pc:spChg chg="add">
          <ac:chgData name="Alper Öner (ETIYA)" userId="S::alper.oner@etiya.com::d8ee6dab-5ac3-45de-93da-5a1729ecc5ac" providerId="AD" clId="Web-{B47B042F-E114-4F3A-8E20-7D794B4B1A44}" dt="2024-02-15T12:10:44.347" v="486"/>
          <ac:spMkLst>
            <pc:docMk/>
            <pc:sldMk cId="918702882" sldId="321"/>
            <ac:spMk id="12" creationId="{3FCFB1DE-0B7E-48CC-BA90-B2AB0889F9D6}"/>
          </ac:spMkLst>
        </pc:spChg>
        <pc:picChg chg="add mod ord">
          <ac:chgData name="Alper Öner (ETIYA)" userId="S::alper.oner@etiya.com::d8ee6dab-5ac3-45de-93da-5a1729ecc5ac" providerId="AD" clId="Web-{B47B042F-E114-4F3A-8E20-7D794B4B1A44}" dt="2024-02-15T12:10:44.347" v="486"/>
          <ac:picMkLst>
            <pc:docMk/>
            <pc:sldMk cId="918702882" sldId="321"/>
            <ac:picMk id="4" creationId="{D7894AA1-2C64-C772-C144-BA2C347B56EB}"/>
          </ac:picMkLst>
        </pc:picChg>
      </pc:sldChg>
      <pc:sldChg chg="addSp delSp modSp mod setBg">
        <pc:chgData name="Alper Öner (ETIYA)" userId="S::alper.oner@etiya.com::d8ee6dab-5ac3-45de-93da-5a1729ecc5ac" providerId="AD" clId="Web-{B47B042F-E114-4F3A-8E20-7D794B4B1A44}" dt="2024-02-15T11:47:33.038" v="437" actId="20577"/>
        <pc:sldMkLst>
          <pc:docMk/>
          <pc:sldMk cId="2958656705" sldId="325"/>
        </pc:sldMkLst>
        <pc:spChg chg="mod">
          <ac:chgData name="Alper Öner (ETIYA)" userId="S::alper.oner@etiya.com::d8ee6dab-5ac3-45de-93da-5a1729ecc5ac" providerId="AD" clId="Web-{B47B042F-E114-4F3A-8E20-7D794B4B1A44}" dt="2024-02-15T11:47:05.068" v="423"/>
          <ac:spMkLst>
            <pc:docMk/>
            <pc:sldMk cId="2958656705" sldId="325"/>
            <ac:spMk id="2" creationId="{BB2EF9BC-EDFE-7DB3-0BF4-FDC6F06BF4D2}"/>
          </ac:spMkLst>
        </pc:spChg>
        <pc:spChg chg="del mod">
          <ac:chgData name="Alper Öner (ETIYA)" userId="S::alper.oner@etiya.com::d8ee6dab-5ac3-45de-93da-5a1729ecc5ac" providerId="AD" clId="Web-{B47B042F-E114-4F3A-8E20-7D794B4B1A44}" dt="2024-02-15T11:46:49.521" v="421"/>
          <ac:spMkLst>
            <pc:docMk/>
            <pc:sldMk cId="2958656705" sldId="325"/>
            <ac:spMk id="3" creationId="{2E2A078B-0B25-F766-642E-9D947C9B2601}"/>
          </ac:spMkLst>
        </pc:spChg>
        <pc:spChg chg="mod ord">
          <ac:chgData name="Alper Öner (ETIYA)" userId="S::alper.oner@etiya.com::d8ee6dab-5ac3-45de-93da-5a1729ecc5ac" providerId="AD" clId="Web-{B47B042F-E114-4F3A-8E20-7D794B4B1A44}" dt="2024-02-15T11:47:05.068" v="423"/>
          <ac:spMkLst>
            <pc:docMk/>
            <pc:sldMk cId="2958656705" sldId="325"/>
            <ac:spMk id="5" creationId="{D8DE6C8F-3552-B6C7-9D35-396F12F790F7}"/>
          </ac:spMkLst>
        </pc:spChg>
        <pc:spChg chg="add del mod">
          <ac:chgData name="Alper Öner (ETIYA)" userId="S::alper.oner@etiya.com::d8ee6dab-5ac3-45de-93da-5a1729ecc5ac" providerId="AD" clId="Web-{B47B042F-E114-4F3A-8E20-7D794B4B1A44}" dt="2024-02-15T11:46:59.599" v="422"/>
          <ac:spMkLst>
            <pc:docMk/>
            <pc:sldMk cId="2958656705" sldId="325"/>
            <ac:spMk id="6" creationId="{2405FC58-4215-21F2-74C3-3E7675B5CA6D}"/>
          </ac:spMkLst>
        </pc:spChg>
        <pc:spChg chg="add mod">
          <ac:chgData name="Alper Öner (ETIYA)" userId="S::alper.oner@etiya.com::d8ee6dab-5ac3-45de-93da-5a1729ecc5ac" providerId="AD" clId="Web-{B47B042F-E114-4F3A-8E20-7D794B4B1A44}" dt="2024-02-15T11:47:33.038" v="437" actId="20577"/>
          <ac:spMkLst>
            <pc:docMk/>
            <pc:sldMk cId="2958656705" sldId="325"/>
            <ac:spMk id="11" creationId="{8D420392-1C65-F362-FFB0-01AD8FBD880A}"/>
          </ac:spMkLst>
        </pc:spChg>
        <pc:spChg chg="add">
          <ac:chgData name="Alper Öner (ETIYA)" userId="S::alper.oner@etiya.com::d8ee6dab-5ac3-45de-93da-5a1729ecc5ac" providerId="AD" clId="Web-{B47B042F-E114-4F3A-8E20-7D794B4B1A44}" dt="2024-02-15T11:47:05.068" v="423"/>
          <ac:spMkLst>
            <pc:docMk/>
            <pc:sldMk cId="2958656705" sldId="325"/>
            <ac:spMk id="14" creationId="{058A14AF-9FB5-4CC7-BA35-E8E85D3EDF0E}"/>
          </ac:spMkLst>
        </pc:spChg>
        <pc:spChg chg="add">
          <ac:chgData name="Alper Öner (ETIYA)" userId="S::alper.oner@etiya.com::d8ee6dab-5ac3-45de-93da-5a1729ecc5ac" providerId="AD" clId="Web-{B47B042F-E114-4F3A-8E20-7D794B4B1A44}" dt="2024-02-15T11:47:05.068" v="423"/>
          <ac:spMkLst>
            <pc:docMk/>
            <pc:sldMk cId="2958656705" sldId="325"/>
            <ac:spMk id="16" creationId="{3A9A4357-BD1D-4622-A4FE-766E6AB8DE84}"/>
          </ac:spMkLst>
        </pc:spChg>
        <pc:spChg chg="add">
          <ac:chgData name="Alper Öner (ETIYA)" userId="S::alper.oner@etiya.com::d8ee6dab-5ac3-45de-93da-5a1729ecc5ac" providerId="AD" clId="Web-{B47B042F-E114-4F3A-8E20-7D794B4B1A44}" dt="2024-02-15T11:47:05.068" v="423"/>
          <ac:spMkLst>
            <pc:docMk/>
            <pc:sldMk cId="2958656705" sldId="325"/>
            <ac:spMk id="18" creationId="{E659831F-0D9A-4C63-9EBB-8435B85A440F}"/>
          </ac:spMkLst>
        </pc:spChg>
        <pc:spChg chg="add">
          <ac:chgData name="Alper Öner (ETIYA)" userId="S::alper.oner@etiya.com::d8ee6dab-5ac3-45de-93da-5a1729ecc5ac" providerId="AD" clId="Web-{B47B042F-E114-4F3A-8E20-7D794B4B1A44}" dt="2024-02-15T11:47:05.068" v="423"/>
          <ac:spMkLst>
            <pc:docMk/>
            <pc:sldMk cId="2958656705" sldId="325"/>
            <ac:spMk id="20" creationId="{E6995CE5-F890-4ABA-82A2-26507CE8D2A3}"/>
          </ac:spMkLst>
        </pc:spChg>
        <pc:picChg chg="add mod ord">
          <ac:chgData name="Alper Öner (ETIYA)" userId="S::alper.oner@etiya.com::d8ee6dab-5ac3-45de-93da-5a1729ecc5ac" providerId="AD" clId="Web-{B47B042F-E114-4F3A-8E20-7D794B4B1A44}" dt="2024-02-15T11:47:05.068" v="423"/>
          <ac:picMkLst>
            <pc:docMk/>
            <pc:sldMk cId="2958656705" sldId="325"/>
            <ac:picMk id="7" creationId="{54E2E1AC-BFD6-DB0F-8A69-6FE76B88D39A}"/>
          </ac:picMkLst>
        </pc:picChg>
      </pc:sldChg>
      <pc:sldChg chg="modSp">
        <pc:chgData name="Alper Öner (ETIYA)" userId="S::alper.oner@etiya.com::d8ee6dab-5ac3-45de-93da-5a1729ecc5ac" providerId="AD" clId="Web-{B47B042F-E114-4F3A-8E20-7D794B4B1A44}" dt="2024-02-15T11:51:27.216" v="472" actId="20577"/>
        <pc:sldMkLst>
          <pc:docMk/>
          <pc:sldMk cId="1555679012" sldId="326"/>
        </pc:sldMkLst>
        <pc:spChg chg="mod">
          <ac:chgData name="Alper Öner (ETIYA)" userId="S::alper.oner@etiya.com::d8ee6dab-5ac3-45de-93da-5a1729ecc5ac" providerId="AD" clId="Web-{B47B042F-E114-4F3A-8E20-7D794B4B1A44}" dt="2024-02-15T11:51:11.372" v="466" actId="20577"/>
          <ac:spMkLst>
            <pc:docMk/>
            <pc:sldMk cId="1555679012" sldId="326"/>
            <ac:spMk id="2" creationId="{BB2EF9BC-EDFE-7DB3-0BF4-FDC6F06BF4D2}"/>
          </ac:spMkLst>
        </pc:spChg>
        <pc:spChg chg="mod">
          <ac:chgData name="Alper Öner (ETIYA)" userId="S::alper.oner@etiya.com::d8ee6dab-5ac3-45de-93da-5a1729ecc5ac" providerId="AD" clId="Web-{B47B042F-E114-4F3A-8E20-7D794B4B1A44}" dt="2024-02-15T11:51:27.216" v="472" actId="20577"/>
          <ac:spMkLst>
            <pc:docMk/>
            <pc:sldMk cId="1555679012" sldId="326"/>
            <ac:spMk id="3" creationId="{2E2A078B-0B25-F766-642E-9D947C9B2601}"/>
          </ac:spMkLst>
        </pc:spChg>
      </pc:sldChg>
      <pc:sldChg chg="modSp ord">
        <pc:chgData name="Alper Öner (ETIYA)" userId="S::alper.oner@etiya.com::d8ee6dab-5ac3-45de-93da-5a1729ecc5ac" providerId="AD" clId="Web-{B47B042F-E114-4F3A-8E20-7D794B4B1A44}" dt="2024-02-15T11:50:39.918" v="463" actId="20577"/>
        <pc:sldMkLst>
          <pc:docMk/>
          <pc:sldMk cId="969475129" sldId="333"/>
        </pc:sldMkLst>
        <pc:spChg chg="mod">
          <ac:chgData name="Alper Öner (ETIYA)" userId="S::alper.oner@etiya.com::d8ee6dab-5ac3-45de-93da-5a1729ecc5ac" providerId="AD" clId="Web-{B47B042F-E114-4F3A-8E20-7D794B4B1A44}" dt="2024-02-15T11:49:36.197" v="453" actId="20577"/>
          <ac:spMkLst>
            <pc:docMk/>
            <pc:sldMk cId="969475129" sldId="333"/>
            <ac:spMk id="2" creationId="{BB2EF9BC-EDFE-7DB3-0BF4-FDC6F06BF4D2}"/>
          </ac:spMkLst>
        </pc:spChg>
        <pc:spChg chg="mod">
          <ac:chgData name="Alper Öner (ETIYA)" userId="S::alper.oner@etiya.com::d8ee6dab-5ac3-45de-93da-5a1729ecc5ac" providerId="AD" clId="Web-{B47B042F-E114-4F3A-8E20-7D794B4B1A44}" dt="2024-02-15T11:50:39.918" v="463" actId="20577"/>
          <ac:spMkLst>
            <pc:docMk/>
            <pc:sldMk cId="969475129" sldId="333"/>
            <ac:spMk id="3" creationId="{2E2A078B-0B25-F766-642E-9D947C9B2601}"/>
          </ac:spMkLst>
        </pc:spChg>
      </pc:sldChg>
      <pc:sldChg chg="modSp ord">
        <pc:chgData name="Alper Öner (ETIYA)" userId="S::alper.oner@etiya.com::d8ee6dab-5ac3-45de-93da-5a1729ecc5ac" providerId="AD" clId="Web-{B47B042F-E114-4F3A-8E20-7D794B4B1A44}" dt="2024-02-15T09:18:56.592" v="82"/>
        <pc:sldMkLst>
          <pc:docMk/>
          <pc:sldMk cId="2738965577" sldId="337"/>
        </pc:sldMkLst>
        <pc:spChg chg="mod">
          <ac:chgData name="Alper Öner (ETIYA)" userId="S::alper.oner@etiya.com::d8ee6dab-5ac3-45de-93da-5a1729ecc5ac" providerId="AD" clId="Web-{B47B042F-E114-4F3A-8E20-7D794B4B1A44}" dt="2024-02-15T09:18:50.092" v="81" actId="20577"/>
          <ac:spMkLst>
            <pc:docMk/>
            <pc:sldMk cId="2738965577" sldId="337"/>
            <ac:spMk id="3" creationId="{E69E4AF4-B4C2-FB8D-B687-F37B34A8C8B9}"/>
          </ac:spMkLst>
        </pc:spChg>
      </pc:sldChg>
      <pc:sldChg chg="addSp delSp modSp mod setBg">
        <pc:chgData name="Alper Öner (ETIYA)" userId="S::alper.oner@etiya.com::d8ee6dab-5ac3-45de-93da-5a1729ecc5ac" providerId="AD" clId="Web-{B47B042F-E114-4F3A-8E20-7D794B4B1A44}" dt="2024-02-15T09:23:10.228" v="131" actId="1076"/>
        <pc:sldMkLst>
          <pc:docMk/>
          <pc:sldMk cId="33149617" sldId="338"/>
        </pc:sldMkLst>
        <pc:spChg chg="mod">
          <ac:chgData name="Alper Öner (ETIYA)" userId="S::alper.oner@etiya.com::d8ee6dab-5ac3-45de-93da-5a1729ecc5ac" providerId="AD" clId="Web-{B47B042F-E114-4F3A-8E20-7D794B4B1A44}" dt="2024-02-15T09:22:47.836" v="126"/>
          <ac:spMkLst>
            <pc:docMk/>
            <pc:sldMk cId="33149617" sldId="338"/>
            <ac:spMk id="2" creationId="{FE3FADEA-CACC-00DE-2718-D18DB9B6722C}"/>
          </ac:spMkLst>
        </pc:spChg>
        <pc:spChg chg="del">
          <ac:chgData name="Alper Öner (ETIYA)" userId="S::alper.oner@etiya.com::d8ee6dab-5ac3-45de-93da-5a1729ecc5ac" providerId="AD" clId="Web-{B47B042F-E114-4F3A-8E20-7D794B4B1A44}" dt="2024-02-15T09:22:30.023" v="122"/>
          <ac:spMkLst>
            <pc:docMk/>
            <pc:sldMk cId="33149617" sldId="338"/>
            <ac:spMk id="3" creationId="{E69E4AF4-B4C2-FB8D-B687-F37B34A8C8B9}"/>
          </ac:spMkLst>
        </pc:spChg>
        <pc:spChg chg="mod ord">
          <ac:chgData name="Alper Öner (ETIYA)" userId="S::alper.oner@etiya.com::d8ee6dab-5ac3-45de-93da-5a1729ecc5ac" providerId="AD" clId="Web-{B47B042F-E114-4F3A-8E20-7D794B4B1A44}" dt="2024-02-15T09:22:47.836" v="126"/>
          <ac:spMkLst>
            <pc:docMk/>
            <pc:sldMk cId="33149617" sldId="338"/>
            <ac:spMk id="5" creationId="{DCE8FAE5-5998-A6DB-6FF3-E8B15F09E833}"/>
          </ac:spMkLst>
        </pc:spChg>
        <pc:spChg chg="add del mod">
          <ac:chgData name="Alper Öner (ETIYA)" userId="S::alper.oner@etiya.com::d8ee6dab-5ac3-45de-93da-5a1729ecc5ac" providerId="AD" clId="Web-{B47B042F-E114-4F3A-8E20-7D794B4B1A44}" dt="2024-02-15T09:22:38.492" v="123"/>
          <ac:spMkLst>
            <pc:docMk/>
            <pc:sldMk cId="33149617" sldId="338"/>
            <ac:spMk id="6" creationId="{5EC98FA7-3C2A-6270-47C6-A2B5115F1549}"/>
          </ac:spMkLst>
        </pc:spChg>
        <pc:spChg chg="add">
          <ac:chgData name="Alper Öner (ETIYA)" userId="S::alper.oner@etiya.com::d8ee6dab-5ac3-45de-93da-5a1729ecc5ac" providerId="AD" clId="Web-{B47B042F-E114-4F3A-8E20-7D794B4B1A44}" dt="2024-02-15T09:22:47.836" v="126"/>
          <ac:spMkLst>
            <pc:docMk/>
            <pc:sldMk cId="33149617" sldId="338"/>
            <ac:spMk id="9" creationId="{D4771268-CB57-404A-9271-370EB28F6090}"/>
          </ac:spMkLst>
        </pc:spChg>
        <pc:spChg chg="add del">
          <ac:chgData name="Alper Öner (ETIYA)" userId="S::alper.oner@etiya.com::d8ee6dab-5ac3-45de-93da-5a1729ecc5ac" providerId="AD" clId="Web-{B47B042F-E114-4F3A-8E20-7D794B4B1A44}" dt="2024-02-15T09:22:47.820" v="125"/>
          <ac:spMkLst>
            <pc:docMk/>
            <pc:sldMk cId="33149617" sldId="338"/>
            <ac:spMk id="12" creationId="{6753252F-4873-4F63-801D-CC719279A7D5}"/>
          </ac:spMkLst>
        </pc:spChg>
        <pc:spChg chg="add del">
          <ac:chgData name="Alper Öner (ETIYA)" userId="S::alper.oner@etiya.com::d8ee6dab-5ac3-45de-93da-5a1729ecc5ac" providerId="AD" clId="Web-{B47B042F-E114-4F3A-8E20-7D794B4B1A44}" dt="2024-02-15T09:22:47.820" v="125"/>
          <ac:spMkLst>
            <pc:docMk/>
            <pc:sldMk cId="33149617" sldId="338"/>
            <ac:spMk id="14" creationId="{047C8CCB-F95D-4249-92DD-651249D3535A}"/>
          </ac:spMkLst>
        </pc:spChg>
        <pc:picChg chg="add mod ord">
          <ac:chgData name="Alper Öner (ETIYA)" userId="S::alper.oner@etiya.com::d8ee6dab-5ac3-45de-93da-5a1729ecc5ac" providerId="AD" clId="Web-{B47B042F-E114-4F3A-8E20-7D794B4B1A44}" dt="2024-02-15T09:23:10.228" v="131" actId="1076"/>
          <ac:picMkLst>
            <pc:docMk/>
            <pc:sldMk cId="33149617" sldId="338"/>
            <ac:picMk id="7" creationId="{CF368AA5-C3AB-26BF-A06B-5115B86D8766}"/>
          </ac:picMkLst>
        </pc:picChg>
      </pc:sldChg>
      <pc:sldChg chg="modSp">
        <pc:chgData name="Alper Öner (ETIYA)" userId="S::alper.oner@etiya.com::d8ee6dab-5ac3-45de-93da-5a1729ecc5ac" providerId="AD" clId="Web-{B47B042F-E114-4F3A-8E20-7D794B4B1A44}" dt="2024-02-15T09:39:52.862" v="258" actId="20577"/>
        <pc:sldMkLst>
          <pc:docMk/>
          <pc:sldMk cId="2368686356" sldId="339"/>
        </pc:sldMkLst>
        <pc:spChg chg="mod">
          <ac:chgData name="Alper Öner (ETIYA)" userId="S::alper.oner@etiya.com::d8ee6dab-5ac3-45de-93da-5a1729ecc5ac" providerId="AD" clId="Web-{B47B042F-E114-4F3A-8E20-7D794B4B1A44}" dt="2024-02-15T09:34:20.770" v="235" actId="20577"/>
          <ac:spMkLst>
            <pc:docMk/>
            <pc:sldMk cId="2368686356" sldId="339"/>
            <ac:spMk id="2" creationId="{FE3FADEA-CACC-00DE-2718-D18DB9B6722C}"/>
          </ac:spMkLst>
        </pc:spChg>
        <pc:spChg chg="mod">
          <ac:chgData name="Alper Öner (ETIYA)" userId="S::alper.oner@etiya.com::d8ee6dab-5ac3-45de-93da-5a1729ecc5ac" providerId="AD" clId="Web-{B47B042F-E114-4F3A-8E20-7D794B4B1A44}" dt="2024-02-15T09:39:52.862" v="258" actId="20577"/>
          <ac:spMkLst>
            <pc:docMk/>
            <pc:sldMk cId="2368686356" sldId="339"/>
            <ac:spMk id="3" creationId="{E69E4AF4-B4C2-FB8D-B687-F37B34A8C8B9}"/>
          </ac:spMkLst>
        </pc:spChg>
      </pc:sldChg>
      <pc:sldChg chg="del">
        <pc:chgData name="Alper Öner (ETIYA)" userId="S::alper.oner@etiya.com::d8ee6dab-5ac3-45de-93da-5a1729ecc5ac" providerId="AD" clId="Web-{B47B042F-E114-4F3A-8E20-7D794B4B1A44}" dt="2024-02-15T09:45:42.673" v="289"/>
        <pc:sldMkLst>
          <pc:docMk/>
          <pc:sldMk cId="2381065247" sldId="341"/>
        </pc:sldMkLst>
      </pc:sldChg>
      <pc:sldChg chg="modSp">
        <pc:chgData name="Alper Öner (ETIYA)" userId="S::alper.oner@etiya.com::d8ee6dab-5ac3-45de-93da-5a1729ecc5ac" providerId="AD" clId="Web-{B47B042F-E114-4F3A-8E20-7D794B4B1A44}" dt="2024-02-15T09:46:37.284" v="300" actId="20577"/>
        <pc:sldMkLst>
          <pc:docMk/>
          <pc:sldMk cId="3321672435" sldId="351"/>
        </pc:sldMkLst>
        <pc:spChg chg="mod">
          <ac:chgData name="Alper Öner (ETIYA)" userId="S::alper.oner@etiya.com::d8ee6dab-5ac3-45de-93da-5a1729ecc5ac" providerId="AD" clId="Web-{B47B042F-E114-4F3A-8E20-7D794B4B1A44}" dt="2024-02-15T09:46:20.502" v="297" actId="20577"/>
          <ac:spMkLst>
            <pc:docMk/>
            <pc:sldMk cId="3321672435" sldId="351"/>
            <ac:spMk id="2" creationId="{FE3FADEA-CACC-00DE-2718-D18DB9B6722C}"/>
          </ac:spMkLst>
        </pc:spChg>
        <pc:spChg chg="mod">
          <ac:chgData name="Alper Öner (ETIYA)" userId="S::alper.oner@etiya.com::d8ee6dab-5ac3-45de-93da-5a1729ecc5ac" providerId="AD" clId="Web-{B47B042F-E114-4F3A-8E20-7D794B4B1A44}" dt="2024-02-15T09:46:37.284" v="300" actId="20577"/>
          <ac:spMkLst>
            <pc:docMk/>
            <pc:sldMk cId="3321672435" sldId="351"/>
            <ac:spMk id="3" creationId="{E69E4AF4-B4C2-FB8D-B687-F37B34A8C8B9}"/>
          </ac:spMkLst>
        </pc:spChg>
      </pc:sldChg>
      <pc:sldChg chg="addSp modSp mod setBg">
        <pc:chgData name="Alper Öner (ETIYA)" userId="S::alper.oner@etiya.com::d8ee6dab-5ac3-45de-93da-5a1729ecc5ac" providerId="AD" clId="Web-{B47B042F-E114-4F3A-8E20-7D794B4B1A44}" dt="2024-02-15T09:48:01.944" v="309" actId="20577"/>
        <pc:sldMkLst>
          <pc:docMk/>
          <pc:sldMk cId="1420583785" sldId="355"/>
        </pc:sldMkLst>
        <pc:spChg chg="mod">
          <ac:chgData name="Alper Öner (ETIYA)" userId="S::alper.oner@etiya.com::d8ee6dab-5ac3-45de-93da-5a1729ecc5ac" providerId="AD" clId="Web-{B47B042F-E114-4F3A-8E20-7D794B4B1A44}" dt="2024-02-15T09:47:13.989" v="304"/>
          <ac:spMkLst>
            <pc:docMk/>
            <pc:sldMk cId="1420583785" sldId="355"/>
            <ac:spMk id="2" creationId="{BB2EF9BC-EDFE-7DB3-0BF4-FDC6F06BF4D2}"/>
          </ac:spMkLst>
        </pc:spChg>
        <pc:spChg chg="mod">
          <ac:chgData name="Alper Öner (ETIYA)" userId="S::alper.oner@etiya.com::d8ee6dab-5ac3-45de-93da-5a1729ecc5ac" providerId="AD" clId="Web-{B47B042F-E114-4F3A-8E20-7D794B4B1A44}" dt="2024-02-15T09:47:13.989" v="304"/>
          <ac:spMkLst>
            <pc:docMk/>
            <pc:sldMk cId="1420583785" sldId="355"/>
            <ac:spMk id="3" creationId="{2E2A078B-0B25-F766-642E-9D947C9B2601}"/>
          </ac:spMkLst>
        </pc:spChg>
        <pc:spChg chg="mod ord">
          <ac:chgData name="Alper Öner (ETIYA)" userId="S::alper.oner@etiya.com::d8ee6dab-5ac3-45de-93da-5a1729ecc5ac" providerId="AD" clId="Web-{B47B042F-E114-4F3A-8E20-7D794B4B1A44}" dt="2024-02-15T09:47:13.989" v="304"/>
          <ac:spMkLst>
            <pc:docMk/>
            <pc:sldMk cId="1420583785" sldId="355"/>
            <ac:spMk id="5" creationId="{D8DE6C8F-3552-B6C7-9D35-396F12F790F7}"/>
          </ac:spMkLst>
        </pc:spChg>
        <pc:spChg chg="add mod">
          <ac:chgData name="Alper Öner (ETIYA)" userId="S::alper.oner@etiya.com::d8ee6dab-5ac3-45de-93da-5a1729ecc5ac" providerId="AD" clId="Web-{B47B042F-E114-4F3A-8E20-7D794B4B1A44}" dt="2024-02-15T09:48:01.944" v="309" actId="20577"/>
          <ac:spMkLst>
            <pc:docMk/>
            <pc:sldMk cId="1420583785" sldId="355"/>
            <ac:spMk id="6" creationId="{5B7198A5-DB0D-FFA5-552D-B6598A7EE127}"/>
          </ac:spMkLst>
        </pc:spChg>
        <pc:spChg chg="add">
          <ac:chgData name="Alper Öner (ETIYA)" userId="S::alper.oner@etiya.com::d8ee6dab-5ac3-45de-93da-5a1729ecc5ac" providerId="AD" clId="Web-{B47B042F-E114-4F3A-8E20-7D794B4B1A44}" dt="2024-02-15T09:47:13.989" v="304"/>
          <ac:spMkLst>
            <pc:docMk/>
            <pc:sldMk cId="1420583785" sldId="355"/>
            <ac:spMk id="10" creationId="{201CC55D-ED54-4C5C-95E6-10947BD1103B}"/>
          </ac:spMkLst>
        </pc:spChg>
        <pc:spChg chg="add">
          <ac:chgData name="Alper Öner (ETIYA)" userId="S::alper.oner@etiya.com::d8ee6dab-5ac3-45de-93da-5a1729ecc5ac" providerId="AD" clId="Web-{B47B042F-E114-4F3A-8E20-7D794B4B1A44}" dt="2024-02-15T09:47:13.989" v="304"/>
          <ac:spMkLst>
            <pc:docMk/>
            <pc:sldMk cId="1420583785" sldId="355"/>
            <ac:spMk id="16" creationId="{3873B707-463F-40B0-8227-E8CC6C67EB25}"/>
          </ac:spMkLst>
        </pc:spChg>
        <pc:spChg chg="add">
          <ac:chgData name="Alper Öner (ETIYA)" userId="S::alper.oner@etiya.com::d8ee6dab-5ac3-45de-93da-5a1729ecc5ac" providerId="AD" clId="Web-{B47B042F-E114-4F3A-8E20-7D794B4B1A44}" dt="2024-02-15T09:47:13.989" v="304"/>
          <ac:spMkLst>
            <pc:docMk/>
            <pc:sldMk cId="1420583785" sldId="355"/>
            <ac:spMk id="18" creationId="{C13237C8-E62C-4F0D-A318-BD6FB6C2D138}"/>
          </ac:spMkLst>
        </pc:spChg>
        <pc:spChg chg="add">
          <ac:chgData name="Alper Öner (ETIYA)" userId="S::alper.oner@etiya.com::d8ee6dab-5ac3-45de-93da-5a1729ecc5ac" providerId="AD" clId="Web-{B47B042F-E114-4F3A-8E20-7D794B4B1A44}" dt="2024-02-15T09:47:13.989" v="304"/>
          <ac:spMkLst>
            <pc:docMk/>
            <pc:sldMk cId="1420583785" sldId="355"/>
            <ac:spMk id="20" creationId="{19C9EAEA-39D0-4B0E-A0EB-51E7B26740B1}"/>
          </ac:spMkLst>
        </pc:spChg>
        <pc:grpChg chg="add">
          <ac:chgData name="Alper Öner (ETIYA)" userId="S::alper.oner@etiya.com::d8ee6dab-5ac3-45de-93da-5a1729ecc5ac" providerId="AD" clId="Web-{B47B042F-E114-4F3A-8E20-7D794B4B1A44}" dt="2024-02-15T09:47:13.989" v="304"/>
          <ac:grpSpMkLst>
            <pc:docMk/>
            <pc:sldMk cId="1420583785" sldId="355"/>
            <ac:grpSpMk id="12" creationId="{1DE889C7-FAD6-4397-98E2-05D503484459}"/>
          </ac:grpSpMkLst>
        </pc:grpChg>
        <pc:picChg chg="add mod">
          <ac:chgData name="Alper Öner (ETIYA)" userId="S::alper.oner@etiya.com::d8ee6dab-5ac3-45de-93da-5a1729ecc5ac" providerId="AD" clId="Web-{B47B042F-E114-4F3A-8E20-7D794B4B1A44}" dt="2024-02-15T09:47:13.989" v="304"/>
          <ac:picMkLst>
            <pc:docMk/>
            <pc:sldMk cId="1420583785" sldId="355"/>
            <ac:picMk id="4" creationId="{09902217-19C5-6187-3EFB-89B65BDA43CF}"/>
          </ac:picMkLst>
        </pc:picChg>
      </pc:sldChg>
      <pc:sldChg chg="del">
        <pc:chgData name="Alper Öner (ETIYA)" userId="S::alper.oner@etiya.com::d8ee6dab-5ac3-45de-93da-5a1729ecc5ac" providerId="AD" clId="Web-{B47B042F-E114-4F3A-8E20-7D794B4B1A44}" dt="2024-02-15T09:46:08.908" v="295"/>
        <pc:sldMkLst>
          <pc:docMk/>
          <pc:sldMk cId="2065342265" sldId="356"/>
        </pc:sldMkLst>
      </pc:sldChg>
      <pc:sldChg chg="addSp delSp modSp mod setBg">
        <pc:chgData name="Alper Öner (ETIYA)" userId="S::alper.oner@etiya.com::d8ee6dab-5ac3-45de-93da-5a1729ecc5ac" providerId="AD" clId="Web-{B47B042F-E114-4F3A-8E20-7D794B4B1A44}" dt="2024-02-15T11:43:39.406" v="384" actId="20577"/>
        <pc:sldMkLst>
          <pc:docMk/>
          <pc:sldMk cId="2859207704" sldId="357"/>
        </pc:sldMkLst>
        <pc:spChg chg="mod">
          <ac:chgData name="Alper Öner (ETIYA)" userId="S::alper.oner@etiya.com::d8ee6dab-5ac3-45de-93da-5a1729ecc5ac" providerId="AD" clId="Web-{B47B042F-E114-4F3A-8E20-7D794B4B1A44}" dt="2024-02-15T11:43:19.390" v="378"/>
          <ac:spMkLst>
            <pc:docMk/>
            <pc:sldMk cId="2859207704" sldId="357"/>
            <ac:spMk id="2" creationId="{BB2EF9BC-EDFE-7DB3-0BF4-FDC6F06BF4D2}"/>
          </ac:spMkLst>
        </pc:spChg>
        <pc:spChg chg="del mod">
          <ac:chgData name="Alper Öner (ETIYA)" userId="S::alper.oner@etiya.com::d8ee6dab-5ac3-45de-93da-5a1729ecc5ac" providerId="AD" clId="Web-{B47B042F-E114-4F3A-8E20-7D794B4B1A44}" dt="2024-02-15T11:43:14.952" v="377"/>
          <ac:spMkLst>
            <pc:docMk/>
            <pc:sldMk cId="2859207704" sldId="357"/>
            <ac:spMk id="3" creationId="{2E2A078B-0B25-F766-642E-9D947C9B2601}"/>
          </ac:spMkLst>
        </pc:spChg>
        <pc:spChg chg="mod">
          <ac:chgData name="Alper Öner (ETIYA)" userId="S::alper.oner@etiya.com::d8ee6dab-5ac3-45de-93da-5a1729ecc5ac" providerId="AD" clId="Web-{B47B042F-E114-4F3A-8E20-7D794B4B1A44}" dt="2024-02-15T11:43:19.390" v="378"/>
          <ac:spMkLst>
            <pc:docMk/>
            <pc:sldMk cId="2859207704" sldId="357"/>
            <ac:spMk id="5" creationId="{D8DE6C8F-3552-B6C7-9D35-396F12F790F7}"/>
          </ac:spMkLst>
        </pc:spChg>
        <pc:spChg chg="add mod">
          <ac:chgData name="Alper Öner (ETIYA)" userId="S::alper.oner@etiya.com::d8ee6dab-5ac3-45de-93da-5a1729ecc5ac" providerId="AD" clId="Web-{B47B042F-E114-4F3A-8E20-7D794B4B1A44}" dt="2024-02-15T11:43:39.406" v="384" actId="20577"/>
          <ac:spMkLst>
            <pc:docMk/>
            <pc:sldMk cId="2859207704" sldId="357"/>
            <ac:spMk id="9" creationId="{B93EB0BC-9BDE-9769-D27F-CC5FFBD745DB}"/>
          </ac:spMkLst>
        </pc:spChg>
        <pc:spChg chg="add">
          <ac:chgData name="Alper Öner (ETIYA)" userId="S::alper.oner@etiya.com::d8ee6dab-5ac3-45de-93da-5a1729ecc5ac" providerId="AD" clId="Web-{B47B042F-E114-4F3A-8E20-7D794B4B1A44}" dt="2024-02-15T11:43:19.390" v="378"/>
          <ac:spMkLst>
            <pc:docMk/>
            <pc:sldMk cId="2859207704" sldId="357"/>
            <ac:spMk id="12" creationId="{201CC55D-ED54-4C5C-95E6-10947BD1103B}"/>
          </ac:spMkLst>
        </pc:spChg>
        <pc:spChg chg="add">
          <ac:chgData name="Alper Öner (ETIYA)" userId="S::alper.oner@etiya.com::d8ee6dab-5ac3-45de-93da-5a1729ecc5ac" providerId="AD" clId="Web-{B47B042F-E114-4F3A-8E20-7D794B4B1A44}" dt="2024-02-15T11:43:19.390" v="378"/>
          <ac:spMkLst>
            <pc:docMk/>
            <pc:sldMk cId="2859207704" sldId="357"/>
            <ac:spMk id="18" creationId="{3873B707-463F-40B0-8227-E8CC6C67EB25}"/>
          </ac:spMkLst>
        </pc:spChg>
        <pc:spChg chg="add">
          <ac:chgData name="Alper Öner (ETIYA)" userId="S::alper.oner@etiya.com::d8ee6dab-5ac3-45de-93da-5a1729ecc5ac" providerId="AD" clId="Web-{B47B042F-E114-4F3A-8E20-7D794B4B1A44}" dt="2024-02-15T11:43:19.390" v="378"/>
          <ac:spMkLst>
            <pc:docMk/>
            <pc:sldMk cId="2859207704" sldId="357"/>
            <ac:spMk id="20" creationId="{C13237C8-E62C-4F0D-A318-BD6FB6C2D138}"/>
          </ac:spMkLst>
        </pc:spChg>
        <pc:spChg chg="add">
          <ac:chgData name="Alper Öner (ETIYA)" userId="S::alper.oner@etiya.com::d8ee6dab-5ac3-45de-93da-5a1729ecc5ac" providerId="AD" clId="Web-{B47B042F-E114-4F3A-8E20-7D794B4B1A44}" dt="2024-02-15T11:43:19.390" v="378"/>
          <ac:spMkLst>
            <pc:docMk/>
            <pc:sldMk cId="2859207704" sldId="357"/>
            <ac:spMk id="22" creationId="{19C9EAEA-39D0-4B0E-A0EB-51E7B26740B1}"/>
          </ac:spMkLst>
        </pc:spChg>
        <pc:grpChg chg="add">
          <ac:chgData name="Alper Öner (ETIYA)" userId="S::alper.oner@etiya.com::d8ee6dab-5ac3-45de-93da-5a1729ecc5ac" providerId="AD" clId="Web-{B47B042F-E114-4F3A-8E20-7D794B4B1A44}" dt="2024-02-15T11:43:19.390" v="378"/>
          <ac:grpSpMkLst>
            <pc:docMk/>
            <pc:sldMk cId="2859207704" sldId="357"/>
            <ac:grpSpMk id="14" creationId="{1DE889C7-FAD6-4397-98E2-05D503484459}"/>
          </ac:grpSpMkLst>
        </pc:grpChg>
        <pc:picChg chg="add mod ord">
          <ac:chgData name="Alper Öner (ETIYA)" userId="S::alper.oner@etiya.com::d8ee6dab-5ac3-45de-93da-5a1729ecc5ac" providerId="AD" clId="Web-{B47B042F-E114-4F3A-8E20-7D794B4B1A44}" dt="2024-02-15T11:43:19.390" v="378"/>
          <ac:picMkLst>
            <pc:docMk/>
            <pc:sldMk cId="2859207704" sldId="357"/>
            <ac:picMk id="4" creationId="{A8BD755A-4D0C-8F45-926B-94E61CA334BA}"/>
          </ac:picMkLst>
        </pc:picChg>
      </pc:sldChg>
      <pc:sldChg chg="addSp delSp modSp mod setBg">
        <pc:chgData name="Alper Öner (ETIYA)" userId="S::alper.oner@etiya.com::d8ee6dab-5ac3-45de-93da-5a1729ecc5ac" providerId="AD" clId="Web-{B47B042F-E114-4F3A-8E20-7D794B4B1A44}" dt="2024-02-15T09:17:59.449" v="66" actId="20577"/>
        <pc:sldMkLst>
          <pc:docMk/>
          <pc:sldMk cId="3348210303" sldId="362"/>
        </pc:sldMkLst>
        <pc:spChg chg="mod">
          <ac:chgData name="Alper Öner (ETIYA)" userId="S::alper.oner@etiya.com::d8ee6dab-5ac3-45de-93da-5a1729ecc5ac" providerId="AD" clId="Web-{B47B042F-E114-4F3A-8E20-7D794B4B1A44}" dt="2024-02-15T09:17:59.449" v="66" actId="20577"/>
          <ac:spMkLst>
            <pc:docMk/>
            <pc:sldMk cId="3348210303" sldId="362"/>
            <ac:spMk id="2" creationId="{BB2EF9BC-EDFE-7DB3-0BF4-FDC6F06BF4D2}"/>
          </ac:spMkLst>
        </pc:spChg>
        <pc:spChg chg="del mod">
          <ac:chgData name="Alper Öner (ETIYA)" userId="S::alper.oner@etiya.com::d8ee6dab-5ac3-45de-93da-5a1729ecc5ac" providerId="AD" clId="Web-{B47B042F-E114-4F3A-8E20-7D794B4B1A44}" dt="2024-02-15T09:16:56.978" v="42"/>
          <ac:spMkLst>
            <pc:docMk/>
            <pc:sldMk cId="3348210303" sldId="362"/>
            <ac:spMk id="3" creationId="{2E2A078B-0B25-F766-642E-9D947C9B2601}"/>
          </ac:spMkLst>
        </pc:spChg>
        <pc:spChg chg="mod">
          <ac:chgData name="Alper Öner (ETIYA)" userId="S::alper.oner@etiya.com::d8ee6dab-5ac3-45de-93da-5a1729ecc5ac" providerId="AD" clId="Web-{B47B042F-E114-4F3A-8E20-7D794B4B1A44}" dt="2024-02-15T09:17:29.151" v="51"/>
          <ac:spMkLst>
            <pc:docMk/>
            <pc:sldMk cId="3348210303" sldId="362"/>
            <ac:spMk id="5" creationId="{D8DE6C8F-3552-B6C7-9D35-396F12F790F7}"/>
          </ac:spMkLst>
        </pc:spChg>
        <pc:spChg chg="add del">
          <ac:chgData name="Alper Öner (ETIYA)" userId="S::alper.oner@etiya.com::d8ee6dab-5ac3-45de-93da-5a1729ecc5ac" providerId="AD" clId="Web-{B47B042F-E114-4F3A-8E20-7D794B4B1A44}" dt="2024-02-15T09:17:26.011" v="48"/>
          <ac:spMkLst>
            <pc:docMk/>
            <pc:sldMk cId="3348210303" sldId="362"/>
            <ac:spMk id="7" creationId="{84ECDE7A-6944-466D-8FFE-149A29BA6BAE}"/>
          </ac:spMkLst>
        </pc:spChg>
        <pc:spChg chg="add del">
          <ac:chgData name="Alper Öner (ETIYA)" userId="S::alper.oner@etiya.com::d8ee6dab-5ac3-45de-93da-5a1729ecc5ac" providerId="AD" clId="Web-{B47B042F-E114-4F3A-8E20-7D794B4B1A44}" dt="2024-02-15T09:17:26.011" v="48"/>
          <ac:spMkLst>
            <pc:docMk/>
            <pc:sldMk cId="3348210303" sldId="362"/>
            <ac:spMk id="8" creationId="{B3420082-9415-44EC-802E-C77D71D59C57}"/>
          </ac:spMkLst>
        </pc:spChg>
        <pc:spChg chg="add del">
          <ac:chgData name="Alper Öner (ETIYA)" userId="S::alper.oner@etiya.com::d8ee6dab-5ac3-45de-93da-5a1729ecc5ac" providerId="AD" clId="Web-{B47B042F-E114-4F3A-8E20-7D794B4B1A44}" dt="2024-02-15T09:17:17.073" v="44"/>
          <ac:spMkLst>
            <pc:docMk/>
            <pc:sldMk cId="3348210303" sldId="362"/>
            <ac:spMk id="9" creationId="{840F2C6A-82B1-E2FD-EA43-07CE08C9EABD}"/>
          </ac:spMkLst>
        </pc:spChg>
        <pc:spChg chg="add del">
          <ac:chgData name="Alper Öner (ETIYA)" userId="S::alper.oner@etiya.com::d8ee6dab-5ac3-45de-93da-5a1729ecc5ac" providerId="AD" clId="Web-{B47B042F-E114-4F3A-8E20-7D794B4B1A44}" dt="2024-02-15T09:17:19.729" v="46"/>
          <ac:spMkLst>
            <pc:docMk/>
            <pc:sldMk cId="3348210303" sldId="362"/>
            <ac:spMk id="10" creationId="{A4AC5506-6312-4701-8D3C-40187889A947}"/>
          </ac:spMkLst>
        </pc:spChg>
        <pc:spChg chg="add del">
          <ac:chgData name="Alper Öner (ETIYA)" userId="S::alper.oner@etiya.com::d8ee6dab-5ac3-45de-93da-5a1729ecc5ac" providerId="AD" clId="Web-{B47B042F-E114-4F3A-8E20-7D794B4B1A44}" dt="2024-02-15T09:17:26.011" v="48"/>
          <ac:spMkLst>
            <pc:docMk/>
            <pc:sldMk cId="3348210303" sldId="362"/>
            <ac:spMk id="11" creationId="{55A52C45-1FCB-4636-A80F-2849B8226C01}"/>
          </ac:spMkLst>
        </pc:spChg>
        <pc:spChg chg="add del">
          <ac:chgData name="Alper Öner (ETIYA)" userId="S::alper.oner@etiya.com::d8ee6dab-5ac3-45de-93da-5a1729ecc5ac" providerId="AD" clId="Web-{B47B042F-E114-4F3A-8E20-7D794B4B1A44}" dt="2024-02-15T09:17:17.073" v="44"/>
          <ac:spMkLst>
            <pc:docMk/>
            <pc:sldMk cId="3348210303" sldId="362"/>
            <ac:spMk id="12" creationId="{058A14AF-9FB5-4CC7-BA35-E8E85D3EDF0E}"/>
          </ac:spMkLst>
        </pc:spChg>
        <pc:spChg chg="add del">
          <ac:chgData name="Alper Öner (ETIYA)" userId="S::alper.oner@etiya.com::d8ee6dab-5ac3-45de-93da-5a1729ecc5ac" providerId="AD" clId="Web-{B47B042F-E114-4F3A-8E20-7D794B4B1A44}" dt="2024-02-15T09:17:26.011" v="48"/>
          <ac:spMkLst>
            <pc:docMk/>
            <pc:sldMk cId="3348210303" sldId="362"/>
            <ac:spMk id="13" creationId="{768EB4DD-3704-43AD-92B3-C4E0C6EA92CB}"/>
          </ac:spMkLst>
        </pc:spChg>
        <pc:spChg chg="add del">
          <ac:chgData name="Alper Öner (ETIYA)" userId="S::alper.oner@etiya.com::d8ee6dab-5ac3-45de-93da-5a1729ecc5ac" providerId="AD" clId="Web-{B47B042F-E114-4F3A-8E20-7D794B4B1A44}" dt="2024-02-15T09:17:17.073" v="44"/>
          <ac:spMkLst>
            <pc:docMk/>
            <pc:sldMk cId="3348210303" sldId="362"/>
            <ac:spMk id="14" creationId="{3A9A4357-BD1D-4622-A4FE-766E6AB8DE84}"/>
          </ac:spMkLst>
        </pc:spChg>
        <pc:spChg chg="add del">
          <ac:chgData name="Alper Öner (ETIYA)" userId="S::alper.oner@etiya.com::d8ee6dab-5ac3-45de-93da-5a1729ecc5ac" providerId="AD" clId="Web-{B47B042F-E114-4F3A-8E20-7D794B4B1A44}" dt="2024-02-15T09:17:26.011" v="48"/>
          <ac:spMkLst>
            <pc:docMk/>
            <pc:sldMk cId="3348210303" sldId="362"/>
            <ac:spMk id="15" creationId="{10D4427F-63AD-05E1-0DCC-CE01E0DDED70}"/>
          </ac:spMkLst>
        </pc:spChg>
        <pc:spChg chg="add del">
          <ac:chgData name="Alper Öner (ETIYA)" userId="S::alper.oner@etiya.com::d8ee6dab-5ac3-45de-93da-5a1729ecc5ac" providerId="AD" clId="Web-{B47B042F-E114-4F3A-8E20-7D794B4B1A44}" dt="2024-02-15T09:17:17.073" v="44"/>
          <ac:spMkLst>
            <pc:docMk/>
            <pc:sldMk cId="3348210303" sldId="362"/>
            <ac:spMk id="16" creationId="{E659831F-0D9A-4C63-9EBB-8435B85A440F}"/>
          </ac:spMkLst>
        </pc:spChg>
        <pc:spChg chg="add del">
          <ac:chgData name="Alper Öner (ETIYA)" userId="S::alper.oner@etiya.com::d8ee6dab-5ac3-45de-93da-5a1729ecc5ac" providerId="AD" clId="Web-{B47B042F-E114-4F3A-8E20-7D794B4B1A44}" dt="2024-02-15T09:17:17.073" v="44"/>
          <ac:spMkLst>
            <pc:docMk/>
            <pc:sldMk cId="3348210303" sldId="362"/>
            <ac:spMk id="18" creationId="{E6995CE5-F890-4ABA-82A2-26507CE8D2A3}"/>
          </ac:spMkLst>
        </pc:spChg>
        <pc:spChg chg="add">
          <ac:chgData name="Alper Öner (ETIYA)" userId="S::alper.oner@etiya.com::d8ee6dab-5ac3-45de-93da-5a1729ecc5ac" providerId="AD" clId="Web-{B47B042F-E114-4F3A-8E20-7D794B4B1A44}" dt="2024-02-15T09:17:29.151" v="51"/>
          <ac:spMkLst>
            <pc:docMk/>
            <pc:sldMk cId="3348210303" sldId="362"/>
            <ac:spMk id="19" creationId="{A4AC5506-6312-4701-8D3C-40187889A947}"/>
          </ac:spMkLst>
        </pc:spChg>
        <pc:spChg chg="add del">
          <ac:chgData name="Alper Öner (ETIYA)" userId="S::alper.oner@etiya.com::d8ee6dab-5ac3-45de-93da-5a1729ecc5ac" providerId="AD" clId="Web-{B47B042F-E114-4F3A-8E20-7D794B4B1A44}" dt="2024-02-15T09:17:29.136" v="50"/>
          <ac:spMkLst>
            <pc:docMk/>
            <pc:sldMk cId="3348210303" sldId="362"/>
            <ac:spMk id="23" creationId="{572C8929-4847-BBE6-131F-35FB8EC71930}"/>
          </ac:spMkLst>
        </pc:spChg>
        <pc:grpChg chg="add del">
          <ac:chgData name="Alper Öner (ETIYA)" userId="S::alper.oner@etiya.com::d8ee6dab-5ac3-45de-93da-5a1729ecc5ac" providerId="AD" clId="Web-{B47B042F-E114-4F3A-8E20-7D794B4B1A44}" dt="2024-02-15T09:17:29.136" v="50"/>
          <ac:grpSpMkLst>
            <pc:docMk/>
            <pc:sldMk cId="3348210303" sldId="362"/>
            <ac:grpSpMk id="17" creationId="{114ED94A-C85D-4CD3-4205-438D21CE6B38}"/>
          </ac:grpSpMkLst>
        </pc:grpChg>
        <pc:picChg chg="add mod ord">
          <ac:chgData name="Alper Öner (ETIYA)" userId="S::alper.oner@etiya.com::d8ee6dab-5ac3-45de-93da-5a1729ecc5ac" providerId="AD" clId="Web-{B47B042F-E114-4F3A-8E20-7D794B4B1A44}" dt="2024-02-15T09:17:29.151" v="51"/>
          <ac:picMkLst>
            <pc:docMk/>
            <pc:sldMk cId="3348210303" sldId="362"/>
            <ac:picMk id="4" creationId="{2FEA073C-637B-4D56-AC1C-30AF1220AEA7}"/>
          </ac:picMkLst>
        </pc:picChg>
      </pc:sldChg>
      <pc:sldChg chg="modSp">
        <pc:chgData name="Alper Öner (ETIYA)" userId="S::alper.oner@etiya.com::d8ee6dab-5ac3-45de-93da-5a1729ecc5ac" providerId="AD" clId="Web-{B47B042F-E114-4F3A-8E20-7D794B4B1A44}" dt="2024-02-15T09:21:46.396" v="119" actId="20577"/>
        <pc:sldMkLst>
          <pc:docMk/>
          <pc:sldMk cId="2408930581" sldId="363"/>
        </pc:sldMkLst>
        <pc:spChg chg="mod">
          <ac:chgData name="Alper Öner (ETIYA)" userId="S::alper.oner@etiya.com::d8ee6dab-5ac3-45de-93da-5a1729ecc5ac" providerId="AD" clId="Web-{B47B042F-E114-4F3A-8E20-7D794B4B1A44}" dt="2024-02-15T09:19:38.360" v="88" actId="20577"/>
          <ac:spMkLst>
            <pc:docMk/>
            <pc:sldMk cId="2408930581" sldId="363"/>
            <ac:spMk id="2" creationId="{FE3FADEA-CACC-00DE-2718-D18DB9B6722C}"/>
          </ac:spMkLst>
        </pc:spChg>
        <pc:spChg chg="mod">
          <ac:chgData name="Alper Öner (ETIYA)" userId="S::alper.oner@etiya.com::d8ee6dab-5ac3-45de-93da-5a1729ecc5ac" providerId="AD" clId="Web-{B47B042F-E114-4F3A-8E20-7D794B4B1A44}" dt="2024-02-15T09:21:46.396" v="119" actId="20577"/>
          <ac:spMkLst>
            <pc:docMk/>
            <pc:sldMk cId="2408930581" sldId="363"/>
            <ac:spMk id="3" creationId="{E69E4AF4-B4C2-FB8D-B687-F37B34A8C8B9}"/>
          </ac:spMkLst>
        </pc:spChg>
      </pc:sldChg>
      <pc:sldChg chg="del">
        <pc:chgData name="Alper Öner (ETIYA)" userId="S::alper.oner@etiya.com::d8ee6dab-5ac3-45de-93da-5a1729ecc5ac" providerId="AD" clId="Web-{B47B042F-E114-4F3A-8E20-7D794B4B1A44}" dt="2024-02-15T09:23:20.228" v="132"/>
        <pc:sldMkLst>
          <pc:docMk/>
          <pc:sldMk cId="4040209817" sldId="364"/>
        </pc:sldMkLst>
      </pc:sldChg>
      <pc:sldChg chg="del">
        <pc:chgData name="Alper Öner (ETIYA)" userId="S::alper.oner@etiya.com::d8ee6dab-5ac3-45de-93da-5a1729ecc5ac" providerId="AD" clId="Web-{B47B042F-E114-4F3A-8E20-7D794B4B1A44}" dt="2024-02-15T09:23:23.322" v="133"/>
        <pc:sldMkLst>
          <pc:docMk/>
          <pc:sldMk cId="3833202543" sldId="365"/>
        </pc:sldMkLst>
      </pc:sldChg>
      <pc:sldChg chg="modSp">
        <pc:chgData name="Alper Öner (ETIYA)" userId="S::alper.oner@etiya.com::d8ee6dab-5ac3-45de-93da-5a1729ecc5ac" providerId="AD" clId="Web-{B47B042F-E114-4F3A-8E20-7D794B4B1A44}" dt="2024-02-15T09:27:21.644" v="156" actId="20577"/>
        <pc:sldMkLst>
          <pc:docMk/>
          <pc:sldMk cId="3082403417" sldId="366"/>
        </pc:sldMkLst>
        <pc:spChg chg="mod">
          <ac:chgData name="Alper Öner (ETIYA)" userId="S::alper.oner@etiya.com::d8ee6dab-5ac3-45de-93da-5a1729ecc5ac" providerId="AD" clId="Web-{B47B042F-E114-4F3A-8E20-7D794B4B1A44}" dt="2024-02-15T09:23:28.947" v="135" actId="20577"/>
          <ac:spMkLst>
            <pc:docMk/>
            <pc:sldMk cId="3082403417" sldId="366"/>
            <ac:spMk id="2" creationId="{FE3FADEA-CACC-00DE-2718-D18DB9B6722C}"/>
          </ac:spMkLst>
        </pc:spChg>
        <pc:spChg chg="mod">
          <ac:chgData name="Alper Öner (ETIYA)" userId="S::alper.oner@etiya.com::d8ee6dab-5ac3-45de-93da-5a1729ecc5ac" providerId="AD" clId="Web-{B47B042F-E114-4F3A-8E20-7D794B4B1A44}" dt="2024-02-15T09:27:21.644" v="156" actId="20577"/>
          <ac:spMkLst>
            <pc:docMk/>
            <pc:sldMk cId="3082403417" sldId="366"/>
            <ac:spMk id="9" creationId="{2DF225E9-6EA2-E574-52FE-91915D1B2F7C}"/>
          </ac:spMkLst>
        </pc:spChg>
      </pc:sldChg>
      <pc:sldChg chg="addSp delSp modSp mod setBg">
        <pc:chgData name="Alper Öner (ETIYA)" userId="S::alper.oner@etiya.com::d8ee6dab-5ac3-45de-93da-5a1729ecc5ac" providerId="AD" clId="Web-{B47B042F-E114-4F3A-8E20-7D794B4B1A44}" dt="2024-02-15T09:28:12.130" v="167" actId="1076"/>
        <pc:sldMkLst>
          <pc:docMk/>
          <pc:sldMk cId="3918519276" sldId="367"/>
        </pc:sldMkLst>
        <pc:spChg chg="mod">
          <ac:chgData name="Alper Öner (ETIYA)" userId="S::alper.oner@etiya.com::d8ee6dab-5ac3-45de-93da-5a1729ecc5ac" providerId="AD" clId="Web-{B47B042F-E114-4F3A-8E20-7D794B4B1A44}" dt="2024-02-15T09:28:02.083" v="165"/>
          <ac:spMkLst>
            <pc:docMk/>
            <pc:sldMk cId="3918519276" sldId="367"/>
            <ac:spMk id="2" creationId="{FE3FADEA-CACC-00DE-2718-D18DB9B6722C}"/>
          </ac:spMkLst>
        </pc:spChg>
        <pc:spChg chg="add del mod">
          <ac:chgData name="Alper Öner (ETIYA)" userId="S::alper.oner@etiya.com::d8ee6dab-5ac3-45de-93da-5a1729ecc5ac" providerId="AD" clId="Web-{B47B042F-E114-4F3A-8E20-7D794B4B1A44}" dt="2024-02-15T09:27:54.208" v="164"/>
          <ac:spMkLst>
            <pc:docMk/>
            <pc:sldMk cId="3918519276" sldId="367"/>
            <ac:spMk id="4" creationId="{8B02FC07-F206-9144-7928-3FA9D52C41CE}"/>
          </ac:spMkLst>
        </pc:spChg>
        <pc:spChg chg="mod ord">
          <ac:chgData name="Alper Öner (ETIYA)" userId="S::alper.oner@etiya.com::d8ee6dab-5ac3-45de-93da-5a1729ecc5ac" providerId="AD" clId="Web-{B47B042F-E114-4F3A-8E20-7D794B4B1A44}" dt="2024-02-15T09:28:02.083" v="165"/>
          <ac:spMkLst>
            <pc:docMk/>
            <pc:sldMk cId="3918519276" sldId="367"/>
            <ac:spMk id="5" creationId="{DCE8FAE5-5998-A6DB-6FF3-E8B15F09E833}"/>
          </ac:spMkLst>
        </pc:spChg>
        <pc:spChg chg="add">
          <ac:chgData name="Alper Öner (ETIYA)" userId="S::alper.oner@etiya.com::d8ee6dab-5ac3-45de-93da-5a1729ecc5ac" providerId="AD" clId="Web-{B47B042F-E114-4F3A-8E20-7D794B4B1A44}" dt="2024-02-15T09:28:02.083" v="165"/>
          <ac:spMkLst>
            <pc:docMk/>
            <pc:sldMk cId="3918519276" sldId="367"/>
            <ac:spMk id="11" creationId="{A4AC5506-6312-4701-8D3C-40187889A947}"/>
          </ac:spMkLst>
        </pc:spChg>
        <pc:picChg chg="add mod ord">
          <ac:chgData name="Alper Öner (ETIYA)" userId="S::alper.oner@etiya.com::d8ee6dab-5ac3-45de-93da-5a1729ecc5ac" providerId="AD" clId="Web-{B47B042F-E114-4F3A-8E20-7D794B4B1A44}" dt="2024-02-15T09:28:12.130" v="167" actId="1076"/>
          <ac:picMkLst>
            <pc:docMk/>
            <pc:sldMk cId="3918519276" sldId="367"/>
            <ac:picMk id="6" creationId="{AF234EEC-A4B1-0570-7E7A-70821D0B1D38}"/>
          </ac:picMkLst>
        </pc:picChg>
        <pc:picChg chg="del">
          <ac:chgData name="Alper Öner (ETIYA)" userId="S::alper.oner@etiya.com::d8ee6dab-5ac3-45de-93da-5a1729ecc5ac" providerId="AD" clId="Web-{B47B042F-E114-4F3A-8E20-7D794B4B1A44}" dt="2024-02-15T09:27:46.473" v="163"/>
          <ac:picMkLst>
            <pc:docMk/>
            <pc:sldMk cId="3918519276" sldId="367"/>
            <ac:picMk id="7" creationId="{7A9FCD23-F2A1-F82F-7C77-68C2AC3E6B97}"/>
          </ac:picMkLst>
        </pc:picChg>
      </pc:sldChg>
      <pc:sldChg chg="modSp">
        <pc:chgData name="Alper Öner (ETIYA)" userId="S::alper.oner@etiya.com::d8ee6dab-5ac3-45de-93da-5a1729ecc5ac" providerId="AD" clId="Web-{B47B042F-E114-4F3A-8E20-7D794B4B1A44}" dt="2024-02-15T09:33:23.174" v="216" actId="20577"/>
        <pc:sldMkLst>
          <pc:docMk/>
          <pc:sldMk cId="1527510079" sldId="368"/>
        </pc:sldMkLst>
        <pc:spChg chg="mod">
          <ac:chgData name="Alper Öner (ETIYA)" userId="S::alper.oner@etiya.com::d8ee6dab-5ac3-45de-93da-5a1729ecc5ac" providerId="AD" clId="Web-{B47B042F-E114-4F3A-8E20-7D794B4B1A44}" dt="2024-02-15T09:33:21.033" v="215" actId="20577"/>
          <ac:spMkLst>
            <pc:docMk/>
            <pc:sldMk cId="1527510079" sldId="368"/>
            <ac:spMk id="2" creationId="{FE3FADEA-CACC-00DE-2718-D18DB9B6722C}"/>
          </ac:spMkLst>
        </pc:spChg>
        <pc:spChg chg="mod">
          <ac:chgData name="Alper Öner (ETIYA)" userId="S::alper.oner@etiya.com::d8ee6dab-5ac3-45de-93da-5a1729ecc5ac" providerId="AD" clId="Web-{B47B042F-E114-4F3A-8E20-7D794B4B1A44}" dt="2024-02-15T09:33:23.174" v="216" actId="20577"/>
          <ac:spMkLst>
            <pc:docMk/>
            <pc:sldMk cId="1527510079" sldId="368"/>
            <ac:spMk id="9" creationId="{2DF225E9-6EA2-E574-52FE-91915D1B2F7C}"/>
          </ac:spMkLst>
        </pc:spChg>
      </pc:sldChg>
      <pc:sldChg chg="addSp delSp modSp mod setBg">
        <pc:chgData name="Alper Öner (ETIYA)" userId="S::alper.oner@etiya.com::d8ee6dab-5ac3-45de-93da-5a1729ecc5ac" providerId="AD" clId="Web-{B47B042F-E114-4F3A-8E20-7D794B4B1A44}" dt="2024-02-15T09:33:04.705" v="213" actId="20577"/>
        <pc:sldMkLst>
          <pc:docMk/>
          <pc:sldMk cId="4123232284" sldId="369"/>
        </pc:sldMkLst>
        <pc:spChg chg="mod">
          <ac:chgData name="Alper Öner (ETIYA)" userId="S::alper.oner@etiya.com::d8ee6dab-5ac3-45de-93da-5a1729ecc5ac" providerId="AD" clId="Web-{B47B042F-E114-4F3A-8E20-7D794B4B1A44}" dt="2024-02-15T09:32:17.593" v="194"/>
          <ac:spMkLst>
            <pc:docMk/>
            <pc:sldMk cId="4123232284" sldId="369"/>
            <ac:spMk id="2" creationId="{FE3FADEA-CACC-00DE-2718-D18DB9B6722C}"/>
          </ac:spMkLst>
        </pc:spChg>
        <pc:spChg chg="mod ord">
          <ac:chgData name="Alper Öner (ETIYA)" userId="S::alper.oner@etiya.com::d8ee6dab-5ac3-45de-93da-5a1729ecc5ac" providerId="AD" clId="Web-{B47B042F-E114-4F3A-8E20-7D794B4B1A44}" dt="2024-02-15T09:32:17.593" v="194"/>
          <ac:spMkLst>
            <pc:docMk/>
            <pc:sldMk cId="4123232284" sldId="369"/>
            <ac:spMk id="5" creationId="{DCE8FAE5-5998-A6DB-6FF3-E8B15F09E833}"/>
          </ac:spMkLst>
        </pc:spChg>
        <pc:spChg chg="add mod">
          <ac:chgData name="Alper Öner (ETIYA)" userId="S::alper.oner@etiya.com::d8ee6dab-5ac3-45de-93da-5a1729ecc5ac" providerId="AD" clId="Web-{B47B042F-E114-4F3A-8E20-7D794B4B1A44}" dt="2024-02-15T09:33:04.705" v="213" actId="20577"/>
          <ac:spMkLst>
            <pc:docMk/>
            <pc:sldMk cId="4123232284" sldId="369"/>
            <ac:spMk id="7" creationId="{5CC024E9-A185-7095-E80F-1C794ECF099E}"/>
          </ac:spMkLst>
        </pc:spChg>
        <pc:spChg chg="del mod">
          <ac:chgData name="Alper Öner (ETIYA)" userId="S::alper.oner@etiya.com::d8ee6dab-5ac3-45de-93da-5a1729ecc5ac" providerId="AD" clId="Web-{B47B042F-E114-4F3A-8E20-7D794B4B1A44}" dt="2024-02-15T09:32:05.780" v="193"/>
          <ac:spMkLst>
            <pc:docMk/>
            <pc:sldMk cId="4123232284" sldId="369"/>
            <ac:spMk id="9" creationId="{2DF225E9-6EA2-E574-52FE-91915D1B2F7C}"/>
          </ac:spMkLst>
        </pc:spChg>
        <pc:spChg chg="add">
          <ac:chgData name="Alper Öner (ETIYA)" userId="S::alper.oner@etiya.com::d8ee6dab-5ac3-45de-93da-5a1729ecc5ac" providerId="AD" clId="Web-{B47B042F-E114-4F3A-8E20-7D794B4B1A44}" dt="2024-02-15T09:32:17.593" v="194"/>
          <ac:spMkLst>
            <pc:docMk/>
            <pc:sldMk cId="4123232284" sldId="369"/>
            <ac:spMk id="12" creationId="{32AEEBC8-9D30-42EF-95F2-386C2653FBF0}"/>
          </ac:spMkLst>
        </pc:spChg>
        <pc:spChg chg="add">
          <ac:chgData name="Alper Öner (ETIYA)" userId="S::alper.oner@etiya.com::d8ee6dab-5ac3-45de-93da-5a1729ecc5ac" providerId="AD" clId="Web-{B47B042F-E114-4F3A-8E20-7D794B4B1A44}" dt="2024-02-15T09:32:17.593" v="194"/>
          <ac:spMkLst>
            <pc:docMk/>
            <pc:sldMk cId="4123232284" sldId="369"/>
            <ac:spMk id="14" creationId="{2E92FA66-67D7-4CB4-94D3-E643A9AD4757}"/>
          </ac:spMkLst>
        </pc:spChg>
        <pc:picChg chg="add mod ord">
          <ac:chgData name="Alper Öner (ETIYA)" userId="S::alper.oner@etiya.com::d8ee6dab-5ac3-45de-93da-5a1729ecc5ac" providerId="AD" clId="Web-{B47B042F-E114-4F3A-8E20-7D794B4B1A44}" dt="2024-02-15T09:32:17.593" v="194"/>
          <ac:picMkLst>
            <pc:docMk/>
            <pc:sldMk cId="4123232284" sldId="369"/>
            <ac:picMk id="3" creationId="{47433C65-624F-8ACB-EFF4-A98F6D5BC3FA}"/>
          </ac:picMkLst>
        </pc:picChg>
      </pc:sldChg>
      <pc:sldChg chg="modSp">
        <pc:chgData name="Alper Öner (ETIYA)" userId="S::alper.oner@etiya.com::d8ee6dab-5ac3-45de-93da-5a1729ecc5ac" providerId="AD" clId="Web-{B47B042F-E114-4F3A-8E20-7D794B4B1A44}" dt="2024-02-15T09:34:02.191" v="229" actId="20577"/>
        <pc:sldMkLst>
          <pc:docMk/>
          <pc:sldMk cId="1455435257" sldId="370"/>
        </pc:sldMkLst>
        <pc:spChg chg="mod">
          <ac:chgData name="Alper Öner (ETIYA)" userId="S::alper.oner@etiya.com::d8ee6dab-5ac3-45de-93da-5a1729ecc5ac" providerId="AD" clId="Web-{B47B042F-E114-4F3A-8E20-7D794B4B1A44}" dt="2024-02-15T09:33:30.346" v="218" actId="20577"/>
          <ac:spMkLst>
            <pc:docMk/>
            <pc:sldMk cId="1455435257" sldId="370"/>
            <ac:spMk id="2" creationId="{FE3FADEA-CACC-00DE-2718-D18DB9B6722C}"/>
          </ac:spMkLst>
        </pc:spChg>
        <pc:spChg chg="mod">
          <ac:chgData name="Alper Öner (ETIYA)" userId="S::alper.oner@etiya.com::d8ee6dab-5ac3-45de-93da-5a1729ecc5ac" providerId="AD" clId="Web-{B47B042F-E114-4F3A-8E20-7D794B4B1A44}" dt="2024-02-15T09:34:02.191" v="229" actId="20577"/>
          <ac:spMkLst>
            <pc:docMk/>
            <pc:sldMk cId="1455435257" sldId="370"/>
            <ac:spMk id="9" creationId="{2DF225E9-6EA2-E574-52FE-91915D1B2F7C}"/>
          </ac:spMkLst>
        </pc:spChg>
      </pc:sldChg>
      <pc:sldChg chg="modSp">
        <pc:chgData name="Alper Öner (ETIYA)" userId="S::alper.oner@etiya.com::d8ee6dab-5ac3-45de-93da-5a1729ecc5ac" providerId="AD" clId="Web-{B47B042F-E114-4F3A-8E20-7D794B4B1A44}" dt="2024-02-15T09:44:52.827" v="270" actId="20577"/>
        <pc:sldMkLst>
          <pc:docMk/>
          <pc:sldMk cId="1243411300" sldId="371"/>
        </pc:sldMkLst>
        <pc:spChg chg="mod">
          <ac:chgData name="Alper Öner (ETIYA)" userId="S::alper.oner@etiya.com::d8ee6dab-5ac3-45de-93da-5a1729ecc5ac" providerId="AD" clId="Web-{B47B042F-E114-4F3A-8E20-7D794B4B1A44}" dt="2024-02-15T09:44:29.685" v="259" actId="20577"/>
          <ac:spMkLst>
            <pc:docMk/>
            <pc:sldMk cId="1243411300" sldId="371"/>
            <ac:spMk id="2" creationId="{FE3FADEA-CACC-00DE-2718-D18DB9B6722C}"/>
          </ac:spMkLst>
        </pc:spChg>
        <pc:spChg chg="mod">
          <ac:chgData name="Alper Öner (ETIYA)" userId="S::alper.oner@etiya.com::d8ee6dab-5ac3-45de-93da-5a1729ecc5ac" providerId="AD" clId="Web-{B47B042F-E114-4F3A-8E20-7D794B4B1A44}" dt="2024-02-15T09:44:52.827" v="270" actId="20577"/>
          <ac:spMkLst>
            <pc:docMk/>
            <pc:sldMk cId="1243411300" sldId="371"/>
            <ac:spMk id="3" creationId="{E69E4AF4-B4C2-FB8D-B687-F37B34A8C8B9}"/>
          </ac:spMkLst>
        </pc:spChg>
      </pc:sldChg>
      <pc:sldChg chg="modSp">
        <pc:chgData name="Alper Öner (ETIYA)" userId="S::alper.oner@etiya.com::d8ee6dab-5ac3-45de-93da-5a1729ecc5ac" providerId="AD" clId="Web-{B47B042F-E114-4F3A-8E20-7D794B4B1A44}" dt="2024-02-15T09:45:34.844" v="288" actId="20577"/>
        <pc:sldMkLst>
          <pc:docMk/>
          <pc:sldMk cId="1910814065" sldId="372"/>
        </pc:sldMkLst>
        <pc:spChg chg="mod">
          <ac:chgData name="Alper Öner (ETIYA)" userId="S::alper.oner@etiya.com::d8ee6dab-5ac3-45de-93da-5a1729ecc5ac" providerId="AD" clId="Web-{B47B042F-E114-4F3A-8E20-7D794B4B1A44}" dt="2024-02-15T09:45:03.343" v="272" actId="20577"/>
          <ac:spMkLst>
            <pc:docMk/>
            <pc:sldMk cId="1910814065" sldId="372"/>
            <ac:spMk id="2" creationId="{FE3FADEA-CACC-00DE-2718-D18DB9B6722C}"/>
          </ac:spMkLst>
        </pc:spChg>
        <pc:spChg chg="mod">
          <ac:chgData name="Alper Öner (ETIYA)" userId="S::alper.oner@etiya.com::d8ee6dab-5ac3-45de-93da-5a1729ecc5ac" providerId="AD" clId="Web-{B47B042F-E114-4F3A-8E20-7D794B4B1A44}" dt="2024-02-15T09:45:34.844" v="288" actId="20577"/>
          <ac:spMkLst>
            <pc:docMk/>
            <pc:sldMk cId="1910814065" sldId="372"/>
            <ac:spMk id="3" creationId="{E69E4AF4-B4C2-FB8D-B687-F37B34A8C8B9}"/>
          </ac:spMkLst>
        </pc:spChg>
      </pc:sldChg>
      <pc:sldChg chg="del">
        <pc:chgData name="Alper Öner (ETIYA)" userId="S::alper.oner@etiya.com::d8ee6dab-5ac3-45de-93da-5a1729ecc5ac" providerId="AD" clId="Web-{B47B042F-E114-4F3A-8E20-7D794B4B1A44}" dt="2024-02-15T09:45:59.048" v="290"/>
        <pc:sldMkLst>
          <pc:docMk/>
          <pc:sldMk cId="2061195428" sldId="374"/>
        </pc:sldMkLst>
      </pc:sldChg>
      <pc:sldChg chg="modSp">
        <pc:chgData name="Alper Öner (ETIYA)" userId="S::alper.oner@etiya.com::d8ee6dab-5ac3-45de-93da-5a1729ecc5ac" providerId="AD" clId="Web-{B47B042F-E114-4F3A-8E20-7D794B4B1A44}" dt="2024-02-15T11:48:22.758" v="445" actId="20577"/>
        <pc:sldMkLst>
          <pc:docMk/>
          <pc:sldMk cId="685714698" sldId="375"/>
        </pc:sldMkLst>
        <pc:spChg chg="mod">
          <ac:chgData name="Alper Öner (ETIYA)" userId="S::alper.oner@etiya.com::d8ee6dab-5ac3-45de-93da-5a1729ecc5ac" providerId="AD" clId="Web-{B47B042F-E114-4F3A-8E20-7D794B4B1A44}" dt="2024-02-15T11:36:43.566" v="310" actId="20577"/>
          <ac:spMkLst>
            <pc:docMk/>
            <pc:sldMk cId="685714698" sldId="375"/>
            <ac:spMk id="2" creationId="{BB2EF9BC-EDFE-7DB3-0BF4-FDC6F06BF4D2}"/>
          </ac:spMkLst>
        </pc:spChg>
        <pc:spChg chg="mod">
          <ac:chgData name="Alper Öner (ETIYA)" userId="S::alper.oner@etiya.com::d8ee6dab-5ac3-45de-93da-5a1729ecc5ac" providerId="AD" clId="Web-{B47B042F-E114-4F3A-8E20-7D794B4B1A44}" dt="2024-02-15T11:48:22.758" v="445" actId="20577"/>
          <ac:spMkLst>
            <pc:docMk/>
            <pc:sldMk cId="685714698" sldId="375"/>
            <ac:spMk id="3" creationId="{2E2A078B-0B25-F766-642E-9D947C9B2601}"/>
          </ac:spMkLst>
        </pc:spChg>
      </pc:sldChg>
      <pc:sldChg chg="addSp modSp mod setBg">
        <pc:chgData name="Alper Öner (ETIYA)" userId="S::alper.oner@etiya.com::d8ee6dab-5ac3-45de-93da-5a1729ecc5ac" providerId="AD" clId="Web-{B47B042F-E114-4F3A-8E20-7D794B4B1A44}" dt="2024-02-15T11:42:10.559" v="359" actId="1076"/>
        <pc:sldMkLst>
          <pc:docMk/>
          <pc:sldMk cId="2863848638" sldId="376"/>
        </pc:sldMkLst>
        <pc:spChg chg="mod">
          <ac:chgData name="Alper Öner (ETIYA)" userId="S::alper.oner@etiya.com::d8ee6dab-5ac3-45de-93da-5a1729ecc5ac" providerId="AD" clId="Web-{B47B042F-E114-4F3A-8E20-7D794B4B1A44}" dt="2024-02-15T11:42:01.997" v="355"/>
          <ac:spMkLst>
            <pc:docMk/>
            <pc:sldMk cId="2863848638" sldId="376"/>
            <ac:spMk id="2" creationId="{BB2EF9BC-EDFE-7DB3-0BF4-FDC6F06BF4D2}"/>
          </ac:spMkLst>
        </pc:spChg>
        <pc:spChg chg="mod">
          <ac:chgData name="Alper Öner (ETIYA)" userId="S::alper.oner@etiya.com::d8ee6dab-5ac3-45de-93da-5a1729ecc5ac" providerId="AD" clId="Web-{B47B042F-E114-4F3A-8E20-7D794B4B1A44}" dt="2024-02-15T11:42:01.997" v="355"/>
          <ac:spMkLst>
            <pc:docMk/>
            <pc:sldMk cId="2863848638" sldId="376"/>
            <ac:spMk id="3" creationId="{2E2A078B-0B25-F766-642E-9D947C9B2601}"/>
          </ac:spMkLst>
        </pc:spChg>
        <pc:spChg chg="mod ord">
          <ac:chgData name="Alper Öner (ETIYA)" userId="S::alper.oner@etiya.com::d8ee6dab-5ac3-45de-93da-5a1729ecc5ac" providerId="AD" clId="Web-{B47B042F-E114-4F3A-8E20-7D794B4B1A44}" dt="2024-02-15T11:42:01.997" v="355"/>
          <ac:spMkLst>
            <pc:docMk/>
            <pc:sldMk cId="2863848638" sldId="376"/>
            <ac:spMk id="5" creationId="{D8DE6C8F-3552-B6C7-9D35-396F12F790F7}"/>
          </ac:spMkLst>
        </pc:spChg>
        <pc:spChg chg="add">
          <ac:chgData name="Alper Öner (ETIYA)" userId="S::alper.oner@etiya.com::d8ee6dab-5ac3-45de-93da-5a1729ecc5ac" providerId="AD" clId="Web-{B47B042F-E114-4F3A-8E20-7D794B4B1A44}" dt="2024-02-15T11:42:01.997" v="355"/>
          <ac:spMkLst>
            <pc:docMk/>
            <pc:sldMk cId="2863848638" sldId="376"/>
            <ac:spMk id="10" creationId="{1A95671B-3CC6-4792-9114-B74FAEA224E6}"/>
          </ac:spMkLst>
        </pc:spChg>
        <pc:picChg chg="add mod">
          <ac:chgData name="Alper Öner (ETIYA)" userId="S::alper.oner@etiya.com::d8ee6dab-5ac3-45de-93da-5a1729ecc5ac" providerId="AD" clId="Web-{B47B042F-E114-4F3A-8E20-7D794B4B1A44}" dt="2024-02-15T11:42:10.559" v="359" actId="1076"/>
          <ac:picMkLst>
            <pc:docMk/>
            <pc:sldMk cId="2863848638" sldId="376"/>
            <ac:picMk id="4" creationId="{63A6E8D3-E0E4-BB68-B928-8EA9F50A78EB}"/>
          </ac:picMkLst>
        </pc:picChg>
      </pc:sldChg>
      <pc:sldChg chg="del">
        <pc:chgData name="Alper Öner (ETIYA)" userId="S::alper.oner@etiya.com::d8ee6dab-5ac3-45de-93da-5a1729ecc5ac" providerId="AD" clId="Web-{B47B042F-E114-4F3A-8E20-7D794B4B1A44}" dt="2024-02-15T09:46:06.908" v="293"/>
        <pc:sldMkLst>
          <pc:docMk/>
          <pc:sldMk cId="1812004202" sldId="377"/>
        </pc:sldMkLst>
      </pc:sldChg>
      <pc:sldChg chg="modSp">
        <pc:chgData name="Alper Öner (ETIYA)" userId="S::alper.oner@etiya.com::d8ee6dab-5ac3-45de-93da-5a1729ecc5ac" providerId="AD" clId="Web-{B47B042F-E114-4F3A-8E20-7D794B4B1A44}" dt="2024-02-15T12:13:40.467" v="498" actId="20577"/>
        <pc:sldMkLst>
          <pc:docMk/>
          <pc:sldMk cId="802308454" sldId="378"/>
        </pc:sldMkLst>
        <pc:spChg chg="mod">
          <ac:chgData name="Alper Öner (ETIYA)" userId="S::alper.oner@etiya.com::d8ee6dab-5ac3-45de-93da-5a1729ecc5ac" providerId="AD" clId="Web-{B47B042F-E114-4F3A-8E20-7D794B4B1A44}" dt="2024-02-15T12:10:58.911" v="488" actId="20577"/>
          <ac:spMkLst>
            <pc:docMk/>
            <pc:sldMk cId="802308454" sldId="378"/>
            <ac:spMk id="2" creationId="{BB2EF9BC-EDFE-7DB3-0BF4-FDC6F06BF4D2}"/>
          </ac:spMkLst>
        </pc:spChg>
        <pc:spChg chg="mod">
          <ac:chgData name="Alper Öner (ETIYA)" userId="S::alper.oner@etiya.com::d8ee6dab-5ac3-45de-93da-5a1729ecc5ac" providerId="AD" clId="Web-{B47B042F-E114-4F3A-8E20-7D794B4B1A44}" dt="2024-02-15T12:13:40.467" v="498" actId="20577"/>
          <ac:spMkLst>
            <pc:docMk/>
            <pc:sldMk cId="802308454" sldId="378"/>
            <ac:spMk id="3" creationId="{2E2A078B-0B25-F766-642E-9D947C9B2601}"/>
          </ac:spMkLst>
        </pc:spChg>
      </pc:sldChg>
      <pc:sldChg chg="addSp delSp modSp mod setBg">
        <pc:chgData name="Alper Öner (ETIYA)" userId="S::alper.oner@etiya.com::d8ee6dab-5ac3-45de-93da-5a1729ecc5ac" providerId="AD" clId="Web-{B47B042F-E114-4F3A-8E20-7D794B4B1A44}" dt="2024-02-15T12:18:01.450" v="524" actId="1076"/>
        <pc:sldMkLst>
          <pc:docMk/>
          <pc:sldMk cId="1656396853" sldId="379"/>
        </pc:sldMkLst>
        <pc:spChg chg="mod">
          <ac:chgData name="Alper Öner (ETIYA)" userId="S::alper.oner@etiya.com::d8ee6dab-5ac3-45de-93da-5a1729ecc5ac" providerId="AD" clId="Web-{B47B042F-E114-4F3A-8E20-7D794B4B1A44}" dt="2024-02-15T12:17:11.979" v="515"/>
          <ac:spMkLst>
            <pc:docMk/>
            <pc:sldMk cId="1656396853" sldId="379"/>
            <ac:spMk id="2" creationId="{BB2EF9BC-EDFE-7DB3-0BF4-FDC6F06BF4D2}"/>
          </ac:spMkLst>
        </pc:spChg>
        <pc:spChg chg="mod ord">
          <ac:chgData name="Alper Öner (ETIYA)" userId="S::alper.oner@etiya.com::d8ee6dab-5ac3-45de-93da-5a1729ecc5ac" providerId="AD" clId="Web-{B47B042F-E114-4F3A-8E20-7D794B4B1A44}" dt="2024-02-15T12:17:11.979" v="515"/>
          <ac:spMkLst>
            <pc:docMk/>
            <pc:sldMk cId="1656396853" sldId="379"/>
            <ac:spMk id="3" creationId="{2E2A078B-0B25-F766-642E-9D947C9B2601}"/>
          </ac:spMkLst>
        </pc:spChg>
        <pc:spChg chg="mod ord">
          <ac:chgData name="Alper Öner (ETIYA)" userId="S::alper.oner@etiya.com::d8ee6dab-5ac3-45de-93da-5a1729ecc5ac" providerId="AD" clId="Web-{B47B042F-E114-4F3A-8E20-7D794B4B1A44}" dt="2024-02-15T12:17:11.979" v="515"/>
          <ac:spMkLst>
            <pc:docMk/>
            <pc:sldMk cId="1656396853" sldId="379"/>
            <ac:spMk id="5" creationId="{D8DE6C8F-3552-B6C7-9D35-396F12F790F7}"/>
          </ac:spMkLst>
        </pc:spChg>
        <pc:spChg chg="add mod">
          <ac:chgData name="Alper Öner (ETIYA)" userId="S::alper.oner@etiya.com::d8ee6dab-5ac3-45de-93da-5a1729ecc5ac" providerId="AD" clId="Web-{B47B042F-E114-4F3A-8E20-7D794B4B1A44}" dt="2024-02-15T12:18:01.450" v="524" actId="1076"/>
          <ac:spMkLst>
            <pc:docMk/>
            <pc:sldMk cId="1656396853" sldId="379"/>
            <ac:spMk id="10" creationId="{8337C923-4AC7-423A-A59D-B62CC62CBE17}"/>
          </ac:spMkLst>
        </pc:spChg>
        <pc:spChg chg="add del">
          <ac:chgData name="Alper Öner (ETIYA)" userId="S::alper.oner@etiya.com::d8ee6dab-5ac3-45de-93da-5a1729ecc5ac" providerId="AD" clId="Web-{B47B042F-E114-4F3A-8E20-7D794B4B1A44}" dt="2024-02-15T12:17:11.963" v="514"/>
          <ac:spMkLst>
            <pc:docMk/>
            <pc:sldMk cId="1656396853" sldId="379"/>
            <ac:spMk id="11" creationId="{5BA49487-3FDB-4FB7-9D50-2B4F9454DA91}"/>
          </ac:spMkLst>
        </pc:spChg>
        <pc:spChg chg="add del">
          <ac:chgData name="Alper Öner (ETIYA)" userId="S::alper.oner@etiya.com::d8ee6dab-5ac3-45de-93da-5a1729ecc5ac" providerId="AD" clId="Web-{B47B042F-E114-4F3A-8E20-7D794B4B1A44}" dt="2024-02-15T12:17:11.963" v="514"/>
          <ac:spMkLst>
            <pc:docMk/>
            <pc:sldMk cId="1656396853" sldId="379"/>
            <ac:spMk id="12" creationId="{1C938212-FA12-4FF1-87C8-ACDE99D06F69}"/>
          </ac:spMkLst>
        </pc:spChg>
        <pc:spChg chg="add del">
          <ac:chgData name="Alper Öner (ETIYA)" userId="S::alper.oner@etiya.com::d8ee6dab-5ac3-45de-93da-5a1729ecc5ac" providerId="AD" clId="Web-{B47B042F-E114-4F3A-8E20-7D794B4B1A44}" dt="2024-02-15T12:17:11.963" v="514"/>
          <ac:spMkLst>
            <pc:docMk/>
            <pc:sldMk cId="1656396853" sldId="379"/>
            <ac:spMk id="13" creationId="{369F152D-E540-4B48-BA11-2ADF043C6111}"/>
          </ac:spMkLst>
        </pc:spChg>
        <pc:spChg chg="add del">
          <ac:chgData name="Alper Öner (ETIYA)" userId="S::alper.oner@etiya.com::d8ee6dab-5ac3-45de-93da-5a1729ecc5ac" providerId="AD" clId="Web-{B47B042F-E114-4F3A-8E20-7D794B4B1A44}" dt="2024-02-15T12:17:05.556" v="512"/>
          <ac:spMkLst>
            <pc:docMk/>
            <pc:sldMk cId="1656396853" sldId="379"/>
            <ac:spMk id="14" creationId="{0550F5B9-399F-4FAD-AE6C-ED65F9A43A74}"/>
          </ac:spMkLst>
        </pc:spChg>
        <pc:spChg chg="add del">
          <ac:chgData name="Alper Öner (ETIYA)" userId="S::alper.oner@etiya.com::d8ee6dab-5ac3-45de-93da-5a1729ecc5ac" providerId="AD" clId="Web-{B47B042F-E114-4F3A-8E20-7D794B4B1A44}" dt="2024-02-15T12:17:11.963" v="514"/>
          <ac:spMkLst>
            <pc:docMk/>
            <pc:sldMk cId="1656396853" sldId="379"/>
            <ac:spMk id="15" creationId="{0C059F7E-04C4-4C46-9B3E-E5CE267E347D}"/>
          </ac:spMkLst>
        </pc:spChg>
        <pc:spChg chg="add del">
          <ac:chgData name="Alper Öner (ETIYA)" userId="S::alper.oner@etiya.com::d8ee6dab-5ac3-45de-93da-5a1729ecc5ac" providerId="AD" clId="Web-{B47B042F-E114-4F3A-8E20-7D794B4B1A44}" dt="2024-02-15T12:17:05.556" v="512"/>
          <ac:spMkLst>
            <pc:docMk/>
            <pc:sldMk cId="1656396853" sldId="379"/>
            <ac:spMk id="16" creationId="{C062E60F-5CD4-4268-8359-8076634680E5}"/>
          </ac:spMkLst>
        </pc:spChg>
        <pc:spChg chg="add">
          <ac:chgData name="Alper Öner (ETIYA)" userId="S::alper.oner@etiya.com::d8ee6dab-5ac3-45de-93da-5a1729ecc5ac" providerId="AD" clId="Web-{B47B042F-E114-4F3A-8E20-7D794B4B1A44}" dt="2024-02-15T12:17:11.979" v="515"/>
          <ac:spMkLst>
            <pc:docMk/>
            <pc:sldMk cId="1656396853" sldId="379"/>
            <ac:spMk id="17" creationId="{0550F5B9-399F-4FAD-AE6C-ED65F9A43A74}"/>
          </ac:spMkLst>
        </pc:spChg>
        <pc:spChg chg="add del">
          <ac:chgData name="Alper Öner (ETIYA)" userId="S::alper.oner@etiya.com::d8ee6dab-5ac3-45de-93da-5a1729ecc5ac" providerId="AD" clId="Web-{B47B042F-E114-4F3A-8E20-7D794B4B1A44}" dt="2024-02-15T12:17:05.556" v="512"/>
          <ac:spMkLst>
            <pc:docMk/>
            <pc:sldMk cId="1656396853" sldId="379"/>
            <ac:spMk id="18" creationId="{BB341EC3-1810-4D33-BA3F-E2D0AA0ECFB6}"/>
          </ac:spMkLst>
        </pc:spChg>
        <pc:spChg chg="add">
          <ac:chgData name="Alper Öner (ETIYA)" userId="S::alper.oner@etiya.com::d8ee6dab-5ac3-45de-93da-5a1729ecc5ac" providerId="AD" clId="Web-{B47B042F-E114-4F3A-8E20-7D794B4B1A44}" dt="2024-02-15T12:17:11.979" v="515"/>
          <ac:spMkLst>
            <pc:docMk/>
            <pc:sldMk cId="1656396853" sldId="379"/>
            <ac:spMk id="19" creationId="{C062E60F-5CD4-4268-8359-8076634680E5}"/>
          </ac:spMkLst>
        </pc:spChg>
        <pc:spChg chg="add del">
          <ac:chgData name="Alper Öner (ETIYA)" userId="S::alper.oner@etiya.com::d8ee6dab-5ac3-45de-93da-5a1729ecc5ac" providerId="AD" clId="Web-{B47B042F-E114-4F3A-8E20-7D794B4B1A44}" dt="2024-02-15T12:17:05.556" v="512"/>
          <ac:spMkLst>
            <pc:docMk/>
            <pc:sldMk cId="1656396853" sldId="379"/>
            <ac:spMk id="20" creationId="{10127CDE-2B99-47A8-BB3C-7D17519105E0}"/>
          </ac:spMkLst>
        </pc:spChg>
        <pc:spChg chg="add">
          <ac:chgData name="Alper Öner (ETIYA)" userId="S::alper.oner@etiya.com::d8ee6dab-5ac3-45de-93da-5a1729ecc5ac" providerId="AD" clId="Web-{B47B042F-E114-4F3A-8E20-7D794B4B1A44}" dt="2024-02-15T12:17:11.979" v="515"/>
          <ac:spMkLst>
            <pc:docMk/>
            <pc:sldMk cId="1656396853" sldId="379"/>
            <ac:spMk id="21" creationId="{BB341EC3-1810-4D33-BA3F-E2D0AA0ECFB6}"/>
          </ac:spMkLst>
        </pc:spChg>
        <pc:spChg chg="add">
          <ac:chgData name="Alper Öner (ETIYA)" userId="S::alper.oner@etiya.com::d8ee6dab-5ac3-45de-93da-5a1729ecc5ac" providerId="AD" clId="Web-{B47B042F-E114-4F3A-8E20-7D794B4B1A44}" dt="2024-02-15T12:17:11.979" v="515"/>
          <ac:spMkLst>
            <pc:docMk/>
            <pc:sldMk cId="1656396853" sldId="379"/>
            <ac:spMk id="22" creationId="{10127CDE-2B99-47A8-BB3C-7D17519105E0}"/>
          </ac:spMkLst>
        </pc:spChg>
        <pc:picChg chg="add del mod">
          <ac:chgData name="Alper Öner (ETIYA)" userId="S::alper.oner@etiya.com::d8ee6dab-5ac3-45de-93da-5a1729ecc5ac" providerId="AD" clId="Web-{B47B042F-E114-4F3A-8E20-7D794B4B1A44}" dt="2024-02-15T12:14:24.360" v="502"/>
          <ac:picMkLst>
            <pc:docMk/>
            <pc:sldMk cId="1656396853" sldId="379"/>
            <ac:picMk id="4" creationId="{BF7CB15F-7EE0-84DB-7F28-ED42300C0BB0}"/>
          </ac:picMkLst>
        </pc:picChg>
        <pc:picChg chg="add del mod">
          <ac:chgData name="Alper Öner (ETIYA)" userId="S::alper.oner@etiya.com::d8ee6dab-5ac3-45de-93da-5a1729ecc5ac" providerId="AD" clId="Web-{B47B042F-E114-4F3A-8E20-7D794B4B1A44}" dt="2024-02-15T12:14:42.798" v="504"/>
          <ac:picMkLst>
            <pc:docMk/>
            <pc:sldMk cId="1656396853" sldId="379"/>
            <ac:picMk id="6" creationId="{636D3C73-4DED-41A5-6C38-3C5C8CEF5122}"/>
          </ac:picMkLst>
        </pc:picChg>
        <pc:picChg chg="add mod">
          <ac:chgData name="Alper Öner (ETIYA)" userId="S::alper.oner@etiya.com::d8ee6dab-5ac3-45de-93da-5a1729ecc5ac" providerId="AD" clId="Web-{B47B042F-E114-4F3A-8E20-7D794B4B1A44}" dt="2024-02-15T12:17:23.979" v="518" actId="1076"/>
          <ac:picMkLst>
            <pc:docMk/>
            <pc:sldMk cId="1656396853" sldId="379"/>
            <ac:picMk id="7" creationId="{3EF318C2-ECB9-93AD-2EEC-6477579D331E}"/>
          </ac:picMkLst>
        </pc:picChg>
        <pc:picChg chg="add mod">
          <ac:chgData name="Alper Öner (ETIYA)" userId="S::alper.oner@etiya.com::d8ee6dab-5ac3-45de-93da-5a1729ecc5ac" providerId="AD" clId="Web-{B47B042F-E114-4F3A-8E20-7D794B4B1A44}" dt="2024-02-15T12:17:11.979" v="515"/>
          <ac:picMkLst>
            <pc:docMk/>
            <pc:sldMk cId="1656396853" sldId="379"/>
            <ac:picMk id="8" creationId="{2816BA40-6C4B-CF7B-5DB1-76F4C5F38D2B}"/>
          </ac:picMkLst>
        </pc:picChg>
        <pc:picChg chg="add mod">
          <ac:chgData name="Alper Öner (ETIYA)" userId="S::alper.oner@etiya.com::d8ee6dab-5ac3-45de-93da-5a1729ecc5ac" providerId="AD" clId="Web-{B47B042F-E114-4F3A-8E20-7D794B4B1A44}" dt="2024-02-15T12:17:18.291" v="517" actId="1076"/>
          <ac:picMkLst>
            <pc:docMk/>
            <pc:sldMk cId="1656396853" sldId="379"/>
            <ac:picMk id="9" creationId="{0EE70194-32CA-1989-5DC4-D7462EAC92D7}"/>
          </ac:picMkLst>
        </pc:picChg>
      </pc:sldChg>
      <pc:sldChg chg="addSp delSp modSp mod setBg">
        <pc:chgData name="Alper Öner (ETIYA)" userId="S::alper.oner@etiya.com::d8ee6dab-5ac3-45de-93da-5a1729ecc5ac" providerId="AD" clId="Web-{B47B042F-E114-4F3A-8E20-7D794B4B1A44}" dt="2024-02-15T12:20:40.584" v="551" actId="20577"/>
        <pc:sldMkLst>
          <pc:docMk/>
          <pc:sldMk cId="4103837729" sldId="380"/>
        </pc:sldMkLst>
        <pc:spChg chg="mod">
          <ac:chgData name="Alper Öner (ETIYA)" userId="S::alper.oner@etiya.com::d8ee6dab-5ac3-45de-93da-5a1729ecc5ac" providerId="AD" clId="Web-{B47B042F-E114-4F3A-8E20-7D794B4B1A44}" dt="2024-02-15T12:20:09.582" v="541"/>
          <ac:spMkLst>
            <pc:docMk/>
            <pc:sldMk cId="4103837729" sldId="380"/>
            <ac:spMk id="2" creationId="{BB2EF9BC-EDFE-7DB3-0BF4-FDC6F06BF4D2}"/>
          </ac:spMkLst>
        </pc:spChg>
        <pc:spChg chg="del mod">
          <ac:chgData name="Alper Öner (ETIYA)" userId="S::alper.oner@etiya.com::d8ee6dab-5ac3-45de-93da-5a1729ecc5ac" providerId="AD" clId="Web-{B47B042F-E114-4F3A-8E20-7D794B4B1A44}" dt="2024-02-15T12:19:59.519" v="539"/>
          <ac:spMkLst>
            <pc:docMk/>
            <pc:sldMk cId="4103837729" sldId="380"/>
            <ac:spMk id="3" creationId="{2E2A078B-0B25-F766-642E-9D947C9B2601}"/>
          </ac:spMkLst>
        </pc:spChg>
        <pc:spChg chg="mod">
          <ac:chgData name="Alper Öner (ETIYA)" userId="S::alper.oner@etiya.com::d8ee6dab-5ac3-45de-93da-5a1729ecc5ac" providerId="AD" clId="Web-{B47B042F-E114-4F3A-8E20-7D794B4B1A44}" dt="2024-02-15T12:20:09.582" v="541"/>
          <ac:spMkLst>
            <pc:docMk/>
            <pc:sldMk cId="4103837729" sldId="380"/>
            <ac:spMk id="5" creationId="{D8DE6C8F-3552-B6C7-9D35-396F12F790F7}"/>
          </ac:spMkLst>
        </pc:spChg>
        <pc:spChg chg="add mod">
          <ac:chgData name="Alper Öner (ETIYA)" userId="S::alper.oner@etiya.com::d8ee6dab-5ac3-45de-93da-5a1729ecc5ac" providerId="AD" clId="Web-{B47B042F-E114-4F3A-8E20-7D794B4B1A44}" dt="2024-02-15T12:20:40.584" v="551" actId="20577"/>
          <ac:spMkLst>
            <pc:docMk/>
            <pc:sldMk cId="4103837729" sldId="380"/>
            <ac:spMk id="10" creationId="{BAD8F42C-003E-88DA-A664-7B84EC7BAE00}"/>
          </ac:spMkLst>
        </pc:spChg>
        <pc:spChg chg="add">
          <ac:chgData name="Alper Öner (ETIYA)" userId="S::alper.oner@etiya.com::d8ee6dab-5ac3-45de-93da-5a1729ecc5ac" providerId="AD" clId="Web-{B47B042F-E114-4F3A-8E20-7D794B4B1A44}" dt="2024-02-15T12:20:09.582" v="541"/>
          <ac:spMkLst>
            <pc:docMk/>
            <pc:sldMk cId="4103837729" sldId="380"/>
            <ac:spMk id="13" creationId="{69D47016-023F-44BD-981C-50E7A10A6609}"/>
          </ac:spMkLst>
        </pc:spChg>
        <pc:spChg chg="add">
          <ac:chgData name="Alper Öner (ETIYA)" userId="S::alper.oner@etiya.com::d8ee6dab-5ac3-45de-93da-5a1729ecc5ac" providerId="AD" clId="Web-{B47B042F-E114-4F3A-8E20-7D794B4B1A44}" dt="2024-02-15T12:20:09.582" v="541"/>
          <ac:spMkLst>
            <pc:docMk/>
            <pc:sldMk cId="4103837729" sldId="380"/>
            <ac:spMk id="15" creationId="{6D8B37B0-0682-433E-BC8D-498C04ABD9A7}"/>
          </ac:spMkLst>
        </pc:spChg>
        <pc:picChg chg="add mod ord">
          <ac:chgData name="Alper Öner (ETIYA)" userId="S::alper.oner@etiya.com::d8ee6dab-5ac3-45de-93da-5a1729ecc5ac" providerId="AD" clId="Web-{B47B042F-E114-4F3A-8E20-7D794B4B1A44}" dt="2024-02-15T12:20:18.317" v="544" actId="1076"/>
          <ac:picMkLst>
            <pc:docMk/>
            <pc:sldMk cId="4103837729" sldId="380"/>
            <ac:picMk id="4" creationId="{FD7453E7-200F-EAFB-8ACC-83C8176753F9}"/>
          </ac:picMkLst>
        </pc:picChg>
        <pc:picChg chg="add mod ord">
          <ac:chgData name="Alper Öner (ETIYA)" userId="S::alper.oner@etiya.com::d8ee6dab-5ac3-45de-93da-5a1729ecc5ac" providerId="AD" clId="Web-{B47B042F-E114-4F3A-8E20-7D794B4B1A44}" dt="2024-02-15T12:20:21.927" v="545" actId="1076"/>
          <ac:picMkLst>
            <pc:docMk/>
            <pc:sldMk cId="4103837729" sldId="380"/>
            <ac:picMk id="6" creationId="{30EB0030-A07D-0413-8FA8-7053DED1F6BE}"/>
          </ac:picMkLst>
        </pc:picChg>
      </pc:sldChg>
      <pc:sldChg chg="del">
        <pc:chgData name="Alper Öner (ETIYA)" userId="S::alper.oner@etiya.com::d8ee6dab-5ac3-45de-93da-5a1729ecc5ac" providerId="AD" clId="Web-{B47B042F-E114-4F3A-8E20-7D794B4B1A44}" dt="2024-02-15T12:18:30.420" v="527"/>
        <pc:sldMkLst>
          <pc:docMk/>
          <pc:sldMk cId="2098800629" sldId="381"/>
        </pc:sldMkLst>
      </pc:sldChg>
      <pc:sldChg chg="del">
        <pc:chgData name="Alper Öner (ETIYA)" userId="S::alper.oner@etiya.com::d8ee6dab-5ac3-45de-93da-5a1729ecc5ac" providerId="AD" clId="Web-{B47B042F-E114-4F3A-8E20-7D794B4B1A44}" dt="2024-02-15T12:24:08.939" v="562"/>
        <pc:sldMkLst>
          <pc:docMk/>
          <pc:sldMk cId="3158555455" sldId="382"/>
        </pc:sldMkLst>
      </pc:sldChg>
      <pc:sldChg chg="addSp modSp mod setBg">
        <pc:chgData name="Alper Öner (ETIYA)" userId="S::alper.oner@etiya.com::d8ee6dab-5ac3-45de-93da-5a1729ecc5ac" providerId="AD" clId="Web-{B47B042F-E114-4F3A-8E20-7D794B4B1A44}" dt="2024-02-15T12:19:32.002" v="536" actId="20577"/>
        <pc:sldMkLst>
          <pc:docMk/>
          <pc:sldMk cId="683746217" sldId="383"/>
        </pc:sldMkLst>
        <pc:spChg chg="mod">
          <ac:chgData name="Alper Öner (ETIYA)" userId="S::alper.oner@etiya.com::d8ee6dab-5ac3-45de-93da-5a1729ecc5ac" providerId="AD" clId="Web-{B47B042F-E114-4F3A-8E20-7D794B4B1A44}" dt="2024-02-15T12:18:58.969" v="530"/>
          <ac:spMkLst>
            <pc:docMk/>
            <pc:sldMk cId="683746217" sldId="383"/>
            <ac:spMk id="2" creationId="{BB2EF9BC-EDFE-7DB3-0BF4-FDC6F06BF4D2}"/>
          </ac:spMkLst>
        </pc:spChg>
        <pc:spChg chg="mod">
          <ac:chgData name="Alper Öner (ETIYA)" userId="S::alper.oner@etiya.com::d8ee6dab-5ac3-45de-93da-5a1729ecc5ac" providerId="AD" clId="Web-{B47B042F-E114-4F3A-8E20-7D794B4B1A44}" dt="2024-02-15T12:18:58.969" v="530"/>
          <ac:spMkLst>
            <pc:docMk/>
            <pc:sldMk cId="683746217" sldId="383"/>
            <ac:spMk id="3" creationId="{2E2A078B-0B25-F766-642E-9D947C9B2601}"/>
          </ac:spMkLst>
        </pc:spChg>
        <pc:spChg chg="mod ord">
          <ac:chgData name="Alper Öner (ETIYA)" userId="S::alper.oner@etiya.com::d8ee6dab-5ac3-45de-93da-5a1729ecc5ac" providerId="AD" clId="Web-{B47B042F-E114-4F3A-8E20-7D794B4B1A44}" dt="2024-02-15T12:18:58.969" v="530"/>
          <ac:spMkLst>
            <pc:docMk/>
            <pc:sldMk cId="683746217" sldId="383"/>
            <ac:spMk id="5" creationId="{D8DE6C8F-3552-B6C7-9D35-396F12F790F7}"/>
          </ac:spMkLst>
        </pc:spChg>
        <pc:spChg chg="add mod">
          <ac:chgData name="Alper Öner (ETIYA)" userId="S::alper.oner@etiya.com::d8ee6dab-5ac3-45de-93da-5a1729ecc5ac" providerId="AD" clId="Web-{B47B042F-E114-4F3A-8E20-7D794B4B1A44}" dt="2024-02-15T12:19:32.002" v="536" actId="20577"/>
          <ac:spMkLst>
            <pc:docMk/>
            <pc:sldMk cId="683746217" sldId="383"/>
            <ac:spMk id="6" creationId="{1B8ABD4C-8AE8-CE30-362D-94B32D5B1B0C}"/>
          </ac:spMkLst>
        </pc:spChg>
        <pc:spChg chg="add">
          <ac:chgData name="Alper Öner (ETIYA)" userId="S::alper.oner@etiya.com::d8ee6dab-5ac3-45de-93da-5a1729ecc5ac" providerId="AD" clId="Web-{B47B042F-E114-4F3A-8E20-7D794B4B1A44}" dt="2024-02-15T12:18:58.969" v="530"/>
          <ac:spMkLst>
            <pc:docMk/>
            <pc:sldMk cId="683746217" sldId="383"/>
            <ac:spMk id="10" creationId="{2B97F24A-32CE-4C1C-A50D-3016B394DCFB}"/>
          </ac:spMkLst>
        </pc:spChg>
        <pc:spChg chg="add">
          <ac:chgData name="Alper Öner (ETIYA)" userId="S::alper.oner@etiya.com::d8ee6dab-5ac3-45de-93da-5a1729ecc5ac" providerId="AD" clId="Web-{B47B042F-E114-4F3A-8E20-7D794B4B1A44}" dt="2024-02-15T12:18:58.969" v="530"/>
          <ac:spMkLst>
            <pc:docMk/>
            <pc:sldMk cId="683746217" sldId="383"/>
            <ac:spMk id="12" creationId="{CD8B4F24-440B-49E9-B85D-733523DC064B}"/>
          </ac:spMkLst>
        </pc:spChg>
        <pc:picChg chg="add mod">
          <ac:chgData name="Alper Öner (ETIYA)" userId="S::alper.oner@etiya.com::d8ee6dab-5ac3-45de-93da-5a1729ecc5ac" providerId="AD" clId="Web-{B47B042F-E114-4F3A-8E20-7D794B4B1A44}" dt="2024-02-15T12:18:58.969" v="530"/>
          <ac:picMkLst>
            <pc:docMk/>
            <pc:sldMk cId="683746217" sldId="383"/>
            <ac:picMk id="4" creationId="{38DF9B38-41D0-5965-A6D9-9AB4F3A8EBB3}"/>
          </ac:picMkLst>
        </pc:picChg>
      </pc:sldChg>
      <pc:sldChg chg="addSp delSp modSp del mod setBg">
        <pc:chgData name="Alper Öner (ETIYA)" userId="S::alper.oner@etiya.com::d8ee6dab-5ac3-45de-93da-5a1729ecc5ac" providerId="AD" clId="Web-{B47B042F-E114-4F3A-8E20-7D794B4B1A44}" dt="2024-02-15T12:24:03.580" v="561"/>
        <pc:sldMkLst>
          <pc:docMk/>
          <pc:sldMk cId="2303145440" sldId="384"/>
        </pc:sldMkLst>
        <pc:spChg chg="mod">
          <ac:chgData name="Alper Öner (ETIYA)" userId="S::alper.oner@etiya.com::d8ee6dab-5ac3-45de-93da-5a1729ecc5ac" providerId="AD" clId="Web-{B47B042F-E114-4F3A-8E20-7D794B4B1A44}" dt="2024-02-15T12:21:33.118" v="556"/>
          <ac:spMkLst>
            <pc:docMk/>
            <pc:sldMk cId="2303145440" sldId="384"/>
            <ac:spMk id="2" creationId="{BB2EF9BC-EDFE-7DB3-0BF4-FDC6F06BF4D2}"/>
          </ac:spMkLst>
        </pc:spChg>
        <pc:spChg chg="mod">
          <ac:chgData name="Alper Öner (ETIYA)" userId="S::alper.oner@etiya.com::d8ee6dab-5ac3-45de-93da-5a1729ecc5ac" providerId="AD" clId="Web-{B47B042F-E114-4F3A-8E20-7D794B4B1A44}" dt="2024-02-15T12:21:33.118" v="556"/>
          <ac:spMkLst>
            <pc:docMk/>
            <pc:sldMk cId="2303145440" sldId="384"/>
            <ac:spMk id="3" creationId="{2E2A078B-0B25-F766-642E-9D947C9B2601}"/>
          </ac:spMkLst>
        </pc:spChg>
        <pc:spChg chg="mod ord">
          <ac:chgData name="Alper Öner (ETIYA)" userId="S::alper.oner@etiya.com::d8ee6dab-5ac3-45de-93da-5a1729ecc5ac" providerId="AD" clId="Web-{B47B042F-E114-4F3A-8E20-7D794B4B1A44}" dt="2024-02-15T12:21:33.118" v="556"/>
          <ac:spMkLst>
            <pc:docMk/>
            <pc:sldMk cId="2303145440" sldId="384"/>
            <ac:spMk id="5" creationId="{D8DE6C8F-3552-B6C7-9D35-396F12F790F7}"/>
          </ac:spMkLst>
        </pc:spChg>
        <pc:spChg chg="add del mod">
          <ac:chgData name="Alper Öner (ETIYA)" userId="S::alper.oner@etiya.com::d8ee6dab-5ac3-45de-93da-5a1729ecc5ac" providerId="AD" clId="Web-{B47B042F-E114-4F3A-8E20-7D794B4B1A44}" dt="2024-02-15T12:21:45.306" v="560"/>
          <ac:spMkLst>
            <pc:docMk/>
            <pc:sldMk cId="2303145440" sldId="384"/>
            <ac:spMk id="6" creationId="{D0AE6090-B0F8-7869-85CE-D04E5A213C5E}"/>
          </ac:spMkLst>
        </pc:spChg>
        <pc:spChg chg="add">
          <ac:chgData name="Alper Öner (ETIYA)" userId="S::alper.oner@etiya.com::d8ee6dab-5ac3-45de-93da-5a1729ecc5ac" providerId="AD" clId="Web-{B47B042F-E114-4F3A-8E20-7D794B4B1A44}" dt="2024-02-15T12:21:33.118" v="556"/>
          <ac:spMkLst>
            <pc:docMk/>
            <pc:sldMk cId="2303145440" sldId="384"/>
            <ac:spMk id="10" creationId="{2B97F24A-32CE-4C1C-A50D-3016B394DCFB}"/>
          </ac:spMkLst>
        </pc:spChg>
        <pc:spChg chg="add">
          <ac:chgData name="Alper Öner (ETIYA)" userId="S::alper.oner@etiya.com::d8ee6dab-5ac3-45de-93da-5a1729ecc5ac" providerId="AD" clId="Web-{B47B042F-E114-4F3A-8E20-7D794B4B1A44}" dt="2024-02-15T12:21:33.118" v="556"/>
          <ac:spMkLst>
            <pc:docMk/>
            <pc:sldMk cId="2303145440" sldId="384"/>
            <ac:spMk id="12" creationId="{CD8B4F24-440B-49E9-B85D-733523DC064B}"/>
          </ac:spMkLst>
        </pc:spChg>
        <pc:picChg chg="add mod">
          <ac:chgData name="Alper Öner (ETIYA)" userId="S::alper.oner@etiya.com::d8ee6dab-5ac3-45de-93da-5a1729ecc5ac" providerId="AD" clId="Web-{B47B042F-E114-4F3A-8E20-7D794B4B1A44}" dt="2024-02-15T12:21:33.118" v="556"/>
          <ac:picMkLst>
            <pc:docMk/>
            <pc:sldMk cId="2303145440" sldId="384"/>
            <ac:picMk id="4" creationId="{7AB1E0E4-B709-5E4F-6E6F-AB1105B61108}"/>
          </ac:picMkLst>
        </pc:picChg>
      </pc:sldChg>
      <pc:sldChg chg="del">
        <pc:chgData name="Alper Öner (ETIYA)" userId="S::alper.oner@etiya.com::d8ee6dab-5ac3-45de-93da-5a1729ecc5ac" providerId="AD" clId="Web-{B47B042F-E114-4F3A-8E20-7D794B4B1A44}" dt="2024-02-15T12:24:11.065" v="563"/>
        <pc:sldMkLst>
          <pc:docMk/>
          <pc:sldMk cId="4254158765" sldId="385"/>
        </pc:sldMkLst>
      </pc:sldChg>
      <pc:sldChg chg="addSp modSp mod setBg">
        <pc:chgData name="Alper Öner (ETIYA)" userId="S::alper.oner@etiya.com::d8ee6dab-5ac3-45de-93da-5a1729ecc5ac" providerId="AD" clId="Web-{B47B042F-E114-4F3A-8E20-7D794B4B1A44}" dt="2024-02-15T12:24:29.784" v="566"/>
        <pc:sldMkLst>
          <pc:docMk/>
          <pc:sldMk cId="2009766832" sldId="386"/>
        </pc:sldMkLst>
        <pc:spChg chg="mod">
          <ac:chgData name="Alper Öner (ETIYA)" userId="S::alper.oner@etiya.com::d8ee6dab-5ac3-45de-93da-5a1729ecc5ac" providerId="AD" clId="Web-{B47B042F-E114-4F3A-8E20-7D794B4B1A44}" dt="2024-02-15T12:24:29.784" v="566"/>
          <ac:spMkLst>
            <pc:docMk/>
            <pc:sldMk cId="2009766832" sldId="386"/>
            <ac:spMk id="2" creationId="{BB2EF9BC-EDFE-7DB3-0BF4-FDC6F06BF4D2}"/>
          </ac:spMkLst>
        </pc:spChg>
        <pc:spChg chg="mod">
          <ac:chgData name="Alper Öner (ETIYA)" userId="S::alper.oner@etiya.com::d8ee6dab-5ac3-45de-93da-5a1729ecc5ac" providerId="AD" clId="Web-{B47B042F-E114-4F3A-8E20-7D794B4B1A44}" dt="2024-02-15T12:24:29.784" v="566"/>
          <ac:spMkLst>
            <pc:docMk/>
            <pc:sldMk cId="2009766832" sldId="386"/>
            <ac:spMk id="3" creationId="{2E2A078B-0B25-F766-642E-9D947C9B2601}"/>
          </ac:spMkLst>
        </pc:spChg>
        <pc:spChg chg="mod ord">
          <ac:chgData name="Alper Öner (ETIYA)" userId="S::alper.oner@etiya.com::d8ee6dab-5ac3-45de-93da-5a1729ecc5ac" providerId="AD" clId="Web-{B47B042F-E114-4F3A-8E20-7D794B4B1A44}" dt="2024-02-15T12:24:29.784" v="566"/>
          <ac:spMkLst>
            <pc:docMk/>
            <pc:sldMk cId="2009766832" sldId="386"/>
            <ac:spMk id="5" creationId="{D8DE6C8F-3552-B6C7-9D35-396F12F790F7}"/>
          </ac:spMkLst>
        </pc:spChg>
        <pc:spChg chg="add">
          <ac:chgData name="Alper Öner (ETIYA)" userId="S::alper.oner@etiya.com::d8ee6dab-5ac3-45de-93da-5a1729ecc5ac" providerId="AD" clId="Web-{B47B042F-E114-4F3A-8E20-7D794B4B1A44}" dt="2024-02-15T12:24:29.784" v="566"/>
          <ac:spMkLst>
            <pc:docMk/>
            <pc:sldMk cId="2009766832" sldId="386"/>
            <ac:spMk id="10" creationId="{2B97F24A-32CE-4C1C-A50D-3016B394DCFB}"/>
          </ac:spMkLst>
        </pc:spChg>
        <pc:spChg chg="add">
          <ac:chgData name="Alper Öner (ETIYA)" userId="S::alper.oner@etiya.com::d8ee6dab-5ac3-45de-93da-5a1729ecc5ac" providerId="AD" clId="Web-{B47B042F-E114-4F3A-8E20-7D794B4B1A44}" dt="2024-02-15T12:24:29.784" v="566"/>
          <ac:spMkLst>
            <pc:docMk/>
            <pc:sldMk cId="2009766832" sldId="386"/>
            <ac:spMk id="12" creationId="{CD8B4F24-440B-49E9-B85D-733523DC064B}"/>
          </ac:spMkLst>
        </pc:spChg>
        <pc:picChg chg="add mod">
          <ac:chgData name="Alper Öner (ETIYA)" userId="S::alper.oner@etiya.com::d8ee6dab-5ac3-45de-93da-5a1729ecc5ac" providerId="AD" clId="Web-{B47B042F-E114-4F3A-8E20-7D794B4B1A44}" dt="2024-02-15T12:24:29.784" v="566"/>
          <ac:picMkLst>
            <pc:docMk/>
            <pc:sldMk cId="2009766832" sldId="386"/>
            <ac:picMk id="4" creationId="{6AF25FAB-E0B3-361F-32DD-88415B7A0E76}"/>
          </ac:picMkLst>
        </pc:picChg>
      </pc:sldChg>
      <pc:sldChg chg="addSp delSp modSp add ord replId">
        <pc:chgData name="Alper Öner (ETIYA)" userId="S::alper.oner@etiya.com::d8ee6dab-5ac3-45de-93da-5a1729ecc5ac" providerId="AD" clId="Web-{B47B042F-E114-4F3A-8E20-7D794B4B1A44}" dt="2024-02-15T09:20:18.721" v="105" actId="20577"/>
        <pc:sldMkLst>
          <pc:docMk/>
          <pc:sldMk cId="3515820082" sldId="442"/>
        </pc:sldMkLst>
        <pc:spChg chg="mod">
          <ac:chgData name="Alper Öner (ETIYA)" userId="S::alper.oner@etiya.com::d8ee6dab-5ac3-45de-93da-5a1729ecc5ac" providerId="AD" clId="Web-{B47B042F-E114-4F3A-8E20-7D794B4B1A44}" dt="2024-02-15T09:20:18.721" v="105" actId="20577"/>
          <ac:spMkLst>
            <pc:docMk/>
            <pc:sldMk cId="3515820082" sldId="442"/>
            <ac:spMk id="2" creationId="{BB2EF9BC-EDFE-7DB3-0BF4-FDC6F06BF4D2}"/>
          </ac:spMkLst>
        </pc:spChg>
        <pc:spChg chg="add del mod">
          <ac:chgData name="Alper Öner (ETIYA)" userId="S::alper.oner@etiya.com::d8ee6dab-5ac3-45de-93da-5a1729ecc5ac" providerId="AD" clId="Web-{B47B042F-E114-4F3A-8E20-7D794B4B1A44}" dt="2024-02-15T09:19:10.609" v="85"/>
          <ac:spMkLst>
            <pc:docMk/>
            <pc:sldMk cId="3515820082" sldId="442"/>
            <ac:spMk id="6" creationId="{9AE5D5E9-6F21-FE5D-3C8D-CBFBD875ADB5}"/>
          </ac:spMkLst>
        </pc:spChg>
        <pc:picChg chg="del">
          <ac:chgData name="Alper Öner (ETIYA)" userId="S::alper.oner@etiya.com::d8ee6dab-5ac3-45de-93da-5a1729ecc5ac" providerId="AD" clId="Web-{B47B042F-E114-4F3A-8E20-7D794B4B1A44}" dt="2024-02-15T09:19:10.015" v="84"/>
          <ac:picMkLst>
            <pc:docMk/>
            <pc:sldMk cId="3515820082" sldId="442"/>
            <ac:picMk id="4" creationId="{2FEA073C-637B-4D56-AC1C-30AF1220AEA7}"/>
          </ac:picMkLst>
        </pc:picChg>
        <pc:picChg chg="add mod ord">
          <ac:chgData name="Alper Öner (ETIYA)" userId="S::alper.oner@etiya.com::d8ee6dab-5ac3-45de-93da-5a1729ecc5ac" providerId="AD" clId="Web-{B47B042F-E114-4F3A-8E20-7D794B4B1A44}" dt="2024-02-15T09:19:27.937" v="87" actId="1076"/>
          <ac:picMkLst>
            <pc:docMk/>
            <pc:sldMk cId="3515820082" sldId="442"/>
            <ac:picMk id="7" creationId="{765D5D08-EBD2-AE06-C45C-1AE159309A90}"/>
          </ac:picMkLst>
        </pc:picChg>
      </pc:sldChg>
      <pc:sldChg chg="modSp add replId">
        <pc:chgData name="Alper Öner (ETIYA)" userId="S::alper.oner@etiya.com::d8ee6dab-5ac3-45de-93da-5a1729ecc5ac" providerId="AD" clId="Web-{B47B042F-E114-4F3A-8E20-7D794B4B1A44}" dt="2024-02-15T11:51:44.467" v="475" actId="20577"/>
        <pc:sldMkLst>
          <pc:docMk/>
          <pc:sldMk cId="1357857006" sldId="443"/>
        </pc:sldMkLst>
        <pc:spChg chg="mod">
          <ac:chgData name="Alper Öner (ETIYA)" userId="S::alper.oner@etiya.com::d8ee6dab-5ac3-45de-93da-5a1729ecc5ac" providerId="AD" clId="Web-{B47B042F-E114-4F3A-8E20-7D794B4B1A44}" dt="2024-02-15T11:51:44.467" v="475" actId="20577"/>
          <ac:spMkLst>
            <pc:docMk/>
            <pc:sldMk cId="1357857006" sldId="443"/>
            <ac:spMk id="3" creationId="{2E2A078B-0B25-F766-642E-9D947C9B2601}"/>
          </ac:spMkLst>
        </pc:spChg>
      </pc:sldChg>
    </pc:docChg>
  </pc:docChgLst>
  <pc:docChgLst>
    <pc:chgData name="Alper Öner (ETIYA)" userId="S::alper.oner@etiya.com::d8ee6dab-5ac3-45de-93da-5a1729ecc5ac" providerId="AD" clId="Web-{A6530FAE-ED9F-EA7A-0B9C-D19D9B72424D}"/>
    <pc:docChg chg="addSld delSld modSld sldOrd">
      <pc:chgData name="Alper Öner (ETIYA)" userId="S::alper.oner@etiya.com::d8ee6dab-5ac3-45de-93da-5a1729ecc5ac" providerId="AD" clId="Web-{A6530FAE-ED9F-EA7A-0B9C-D19D9B72424D}" dt="2023-08-14T17:02:00.243" v="140" actId="20577"/>
      <pc:docMkLst>
        <pc:docMk/>
      </pc:docMkLst>
      <pc:sldChg chg="addSp delSp modSp add mod replId setBg">
        <pc:chgData name="Alper Öner (ETIYA)" userId="S::alper.oner@etiya.com::d8ee6dab-5ac3-45de-93da-5a1729ecc5ac" providerId="AD" clId="Web-{A6530FAE-ED9F-EA7A-0B9C-D19D9B72424D}" dt="2023-08-14T16:35:13.431" v="13" actId="1076"/>
        <pc:sldMkLst>
          <pc:docMk/>
          <pc:sldMk cId="3598839647" sldId="420"/>
        </pc:sldMkLst>
        <pc:spChg chg="mod">
          <ac:chgData name="Alper Öner (ETIYA)" userId="S::alper.oner@etiya.com::d8ee6dab-5ac3-45de-93da-5a1729ecc5ac" providerId="AD" clId="Web-{A6530FAE-ED9F-EA7A-0B9C-D19D9B72424D}" dt="2023-08-14T16:34:53.665" v="10"/>
          <ac:spMkLst>
            <pc:docMk/>
            <pc:sldMk cId="3598839647" sldId="420"/>
            <ac:spMk id="2" creationId="{BB2EF9BC-EDFE-7DB3-0BF4-FDC6F06BF4D2}"/>
          </ac:spMkLst>
        </pc:spChg>
        <pc:spChg chg="del mod">
          <ac:chgData name="Alper Öner (ETIYA)" userId="S::alper.oner@etiya.com::d8ee6dab-5ac3-45de-93da-5a1729ecc5ac" providerId="AD" clId="Web-{A6530FAE-ED9F-EA7A-0B9C-D19D9B72424D}" dt="2023-08-14T16:34:44.009" v="8"/>
          <ac:spMkLst>
            <pc:docMk/>
            <pc:sldMk cId="3598839647" sldId="420"/>
            <ac:spMk id="4" creationId="{9F3BBE5A-FB5D-BCAA-6F66-8296490F6FE1}"/>
          </ac:spMkLst>
        </pc:spChg>
        <pc:spChg chg="mod ord">
          <ac:chgData name="Alper Öner (ETIYA)" userId="S::alper.oner@etiya.com::d8ee6dab-5ac3-45de-93da-5a1729ecc5ac" providerId="AD" clId="Web-{A6530FAE-ED9F-EA7A-0B9C-D19D9B72424D}" dt="2023-08-14T16:34:53.665" v="10"/>
          <ac:spMkLst>
            <pc:docMk/>
            <pc:sldMk cId="3598839647" sldId="420"/>
            <ac:spMk id="5" creationId="{D8DE6C8F-3552-B6C7-9D35-396F12F790F7}"/>
          </ac:spMkLst>
        </pc:spChg>
        <pc:spChg chg="add del mod">
          <ac:chgData name="Alper Öner (ETIYA)" userId="S::alper.oner@etiya.com::d8ee6dab-5ac3-45de-93da-5a1729ecc5ac" providerId="AD" clId="Web-{A6530FAE-ED9F-EA7A-0B9C-D19D9B72424D}" dt="2023-08-14T16:34:49.243" v="9"/>
          <ac:spMkLst>
            <pc:docMk/>
            <pc:sldMk cId="3598839647" sldId="420"/>
            <ac:spMk id="6" creationId="{55D48B72-15F7-F157-C79B-636230A87D2C}"/>
          </ac:spMkLst>
        </pc:spChg>
        <pc:spChg chg="add">
          <ac:chgData name="Alper Öner (ETIYA)" userId="S::alper.oner@etiya.com::d8ee6dab-5ac3-45de-93da-5a1729ecc5ac" providerId="AD" clId="Web-{A6530FAE-ED9F-EA7A-0B9C-D19D9B72424D}" dt="2023-08-14T16:34:53.665" v="10"/>
          <ac:spMkLst>
            <pc:docMk/>
            <pc:sldMk cId="3598839647" sldId="420"/>
            <ac:spMk id="12" creationId="{D12DDE76-C203-4047-9998-63900085B5E8}"/>
          </ac:spMkLst>
        </pc:spChg>
        <pc:picChg chg="add mod ord">
          <ac:chgData name="Alper Öner (ETIYA)" userId="S::alper.oner@etiya.com::d8ee6dab-5ac3-45de-93da-5a1729ecc5ac" providerId="AD" clId="Web-{A6530FAE-ED9F-EA7A-0B9C-D19D9B72424D}" dt="2023-08-14T16:35:13.431" v="13" actId="1076"/>
          <ac:picMkLst>
            <pc:docMk/>
            <pc:sldMk cId="3598839647" sldId="420"/>
            <ac:picMk id="7" creationId="{3842AA2F-E7F4-07B1-D0AC-D6C230E56FBB}"/>
          </ac:picMkLst>
        </pc:picChg>
      </pc:sldChg>
      <pc:sldChg chg="modSp add replId">
        <pc:chgData name="Alper Öner (ETIYA)" userId="S::alper.oner@etiya.com::d8ee6dab-5ac3-45de-93da-5a1729ecc5ac" providerId="AD" clId="Web-{A6530FAE-ED9F-EA7A-0B9C-D19D9B72424D}" dt="2023-08-14T16:41:42.725" v="40" actId="20577"/>
        <pc:sldMkLst>
          <pc:docMk/>
          <pc:sldMk cId="1083484525" sldId="421"/>
        </pc:sldMkLst>
        <pc:spChg chg="mod">
          <ac:chgData name="Alper Öner (ETIYA)" userId="S::alper.oner@etiya.com::d8ee6dab-5ac3-45de-93da-5a1729ecc5ac" providerId="AD" clId="Web-{A6530FAE-ED9F-EA7A-0B9C-D19D9B72424D}" dt="2023-08-14T16:41:42.725" v="40" actId="20577"/>
          <ac:spMkLst>
            <pc:docMk/>
            <pc:sldMk cId="1083484525" sldId="421"/>
            <ac:spMk id="4" creationId="{9F3BBE5A-FB5D-BCAA-6F66-8296490F6FE1}"/>
          </ac:spMkLst>
        </pc:spChg>
      </pc:sldChg>
      <pc:sldChg chg="modSp add replId">
        <pc:chgData name="Alper Öner (ETIYA)" userId="S::alper.oner@etiya.com::d8ee6dab-5ac3-45de-93da-5a1729ecc5ac" providerId="AD" clId="Web-{A6530FAE-ED9F-EA7A-0B9C-D19D9B72424D}" dt="2023-08-14T16:49:00.721" v="57" actId="20577"/>
        <pc:sldMkLst>
          <pc:docMk/>
          <pc:sldMk cId="2270759916" sldId="422"/>
        </pc:sldMkLst>
        <pc:spChg chg="mod">
          <ac:chgData name="Alper Öner (ETIYA)" userId="S::alper.oner@etiya.com::d8ee6dab-5ac3-45de-93da-5a1729ecc5ac" providerId="AD" clId="Web-{A6530FAE-ED9F-EA7A-0B9C-D19D9B72424D}" dt="2023-08-14T16:44:31.167" v="43" actId="20577"/>
          <ac:spMkLst>
            <pc:docMk/>
            <pc:sldMk cId="2270759916" sldId="422"/>
            <ac:spMk id="2" creationId="{BB2EF9BC-EDFE-7DB3-0BF4-FDC6F06BF4D2}"/>
          </ac:spMkLst>
        </pc:spChg>
        <pc:spChg chg="mod">
          <ac:chgData name="Alper Öner (ETIYA)" userId="S::alper.oner@etiya.com::d8ee6dab-5ac3-45de-93da-5a1729ecc5ac" providerId="AD" clId="Web-{A6530FAE-ED9F-EA7A-0B9C-D19D9B72424D}" dt="2023-08-14T16:49:00.721" v="57" actId="20577"/>
          <ac:spMkLst>
            <pc:docMk/>
            <pc:sldMk cId="2270759916" sldId="422"/>
            <ac:spMk id="4" creationId="{9F3BBE5A-FB5D-BCAA-6F66-8296490F6FE1}"/>
          </ac:spMkLst>
        </pc:spChg>
      </pc:sldChg>
      <pc:sldChg chg="addSp delSp modSp add ord replId">
        <pc:chgData name="Alper Öner (ETIYA)" userId="S::alper.oner@etiya.com::d8ee6dab-5ac3-45de-93da-5a1729ecc5ac" providerId="AD" clId="Web-{A6530FAE-ED9F-EA7A-0B9C-D19D9B72424D}" dt="2023-08-14T16:53:26.197" v="71"/>
        <pc:sldMkLst>
          <pc:docMk/>
          <pc:sldMk cId="1999439171" sldId="423"/>
        </pc:sldMkLst>
        <pc:spChg chg="mod">
          <ac:chgData name="Alper Öner (ETIYA)" userId="S::alper.oner@etiya.com::d8ee6dab-5ac3-45de-93da-5a1729ecc5ac" providerId="AD" clId="Web-{A6530FAE-ED9F-EA7A-0B9C-D19D9B72424D}" dt="2023-08-14T16:50:05.817" v="60" actId="20577"/>
          <ac:spMkLst>
            <pc:docMk/>
            <pc:sldMk cId="1999439171" sldId="423"/>
            <ac:spMk id="2" creationId="{BB2EF9BC-EDFE-7DB3-0BF4-FDC6F06BF4D2}"/>
          </ac:spMkLst>
        </pc:spChg>
        <pc:spChg chg="del">
          <ac:chgData name="Alper Öner (ETIYA)" userId="S::alper.oner@etiya.com::d8ee6dab-5ac3-45de-93da-5a1729ecc5ac" providerId="AD" clId="Web-{A6530FAE-ED9F-EA7A-0B9C-D19D9B72424D}" dt="2023-08-14T16:50:07.786" v="61"/>
          <ac:spMkLst>
            <pc:docMk/>
            <pc:sldMk cId="1999439171" sldId="423"/>
            <ac:spMk id="4" creationId="{9F3BBE5A-FB5D-BCAA-6F66-8296490F6FE1}"/>
          </ac:spMkLst>
        </pc:spChg>
        <pc:spChg chg="add del mod">
          <ac:chgData name="Alper Öner (ETIYA)" userId="S::alper.oner@etiya.com::d8ee6dab-5ac3-45de-93da-5a1729ecc5ac" providerId="AD" clId="Web-{A6530FAE-ED9F-EA7A-0B9C-D19D9B72424D}" dt="2023-08-14T16:50:11.880" v="62"/>
          <ac:spMkLst>
            <pc:docMk/>
            <pc:sldMk cId="1999439171" sldId="423"/>
            <ac:spMk id="6" creationId="{6738C7CF-B774-38A4-1A48-6C5C1162F533}"/>
          </ac:spMkLst>
        </pc:spChg>
        <pc:picChg chg="add mod ord">
          <ac:chgData name="Alper Öner (ETIYA)" userId="S::alper.oner@etiya.com::d8ee6dab-5ac3-45de-93da-5a1729ecc5ac" providerId="AD" clId="Web-{A6530FAE-ED9F-EA7A-0B9C-D19D9B72424D}" dt="2023-08-14T16:50:25.771" v="68" actId="1076"/>
          <ac:picMkLst>
            <pc:docMk/>
            <pc:sldMk cId="1999439171" sldId="423"/>
            <ac:picMk id="7" creationId="{7AEFEAE8-0D20-F464-94CC-6B3D0F19C0C6}"/>
          </ac:picMkLst>
        </pc:picChg>
      </pc:sldChg>
      <pc:sldChg chg="addSp delSp modSp add mod replId setBg">
        <pc:chgData name="Alper Öner (ETIYA)" userId="S::alper.oner@etiya.com::d8ee6dab-5ac3-45de-93da-5a1729ecc5ac" providerId="AD" clId="Web-{A6530FAE-ED9F-EA7A-0B9C-D19D9B72424D}" dt="2023-08-14T16:54:35.652" v="79" actId="14100"/>
        <pc:sldMkLst>
          <pc:docMk/>
          <pc:sldMk cId="1447375621" sldId="424"/>
        </pc:sldMkLst>
        <pc:spChg chg="mod">
          <ac:chgData name="Alper Öner (ETIYA)" userId="S::alper.oner@etiya.com::d8ee6dab-5ac3-45de-93da-5a1729ecc5ac" providerId="AD" clId="Web-{A6530FAE-ED9F-EA7A-0B9C-D19D9B72424D}" dt="2023-08-14T16:54:31.402" v="78"/>
          <ac:spMkLst>
            <pc:docMk/>
            <pc:sldMk cId="1447375621" sldId="424"/>
            <ac:spMk id="2" creationId="{BB2EF9BC-EDFE-7DB3-0BF4-FDC6F06BF4D2}"/>
          </ac:spMkLst>
        </pc:spChg>
        <pc:spChg chg="del mod">
          <ac:chgData name="Alper Öner (ETIYA)" userId="S::alper.oner@etiya.com::d8ee6dab-5ac3-45de-93da-5a1729ecc5ac" providerId="AD" clId="Web-{A6530FAE-ED9F-EA7A-0B9C-D19D9B72424D}" dt="2023-08-14T16:54:23.996" v="76"/>
          <ac:spMkLst>
            <pc:docMk/>
            <pc:sldMk cId="1447375621" sldId="424"/>
            <ac:spMk id="4" creationId="{9F3BBE5A-FB5D-BCAA-6F66-8296490F6FE1}"/>
          </ac:spMkLst>
        </pc:spChg>
        <pc:spChg chg="mod ord">
          <ac:chgData name="Alper Öner (ETIYA)" userId="S::alper.oner@etiya.com::d8ee6dab-5ac3-45de-93da-5a1729ecc5ac" providerId="AD" clId="Web-{A6530FAE-ED9F-EA7A-0B9C-D19D9B72424D}" dt="2023-08-14T16:54:31.402" v="78"/>
          <ac:spMkLst>
            <pc:docMk/>
            <pc:sldMk cId="1447375621" sldId="424"/>
            <ac:spMk id="5" creationId="{D8DE6C8F-3552-B6C7-9D35-396F12F790F7}"/>
          </ac:spMkLst>
        </pc:spChg>
        <pc:spChg chg="add del mod">
          <ac:chgData name="Alper Öner (ETIYA)" userId="S::alper.oner@etiya.com::d8ee6dab-5ac3-45de-93da-5a1729ecc5ac" providerId="AD" clId="Web-{A6530FAE-ED9F-EA7A-0B9C-D19D9B72424D}" dt="2023-08-14T16:54:28.105" v="77"/>
          <ac:spMkLst>
            <pc:docMk/>
            <pc:sldMk cId="1447375621" sldId="424"/>
            <ac:spMk id="6" creationId="{77E86720-E715-C364-27AA-E652CB1A10EB}"/>
          </ac:spMkLst>
        </pc:spChg>
        <pc:spChg chg="add">
          <ac:chgData name="Alper Öner (ETIYA)" userId="S::alper.oner@etiya.com::d8ee6dab-5ac3-45de-93da-5a1729ecc5ac" providerId="AD" clId="Web-{A6530FAE-ED9F-EA7A-0B9C-D19D9B72424D}" dt="2023-08-14T16:54:31.402" v="78"/>
          <ac:spMkLst>
            <pc:docMk/>
            <pc:sldMk cId="1447375621" sldId="424"/>
            <ac:spMk id="12" creationId="{D12DDE76-C203-4047-9998-63900085B5E8}"/>
          </ac:spMkLst>
        </pc:spChg>
        <pc:picChg chg="add mod ord">
          <ac:chgData name="Alper Öner (ETIYA)" userId="S::alper.oner@etiya.com::d8ee6dab-5ac3-45de-93da-5a1729ecc5ac" providerId="AD" clId="Web-{A6530FAE-ED9F-EA7A-0B9C-D19D9B72424D}" dt="2023-08-14T16:54:35.652" v="79" actId="14100"/>
          <ac:picMkLst>
            <pc:docMk/>
            <pc:sldMk cId="1447375621" sldId="424"/>
            <ac:picMk id="7" creationId="{B9D639D7-F5D9-79AC-1BC2-15D5B4F02228}"/>
          </ac:picMkLst>
        </pc:picChg>
      </pc:sldChg>
      <pc:sldChg chg="add del replId">
        <pc:chgData name="Alper Öner (ETIYA)" userId="S::alper.oner@etiya.com::d8ee6dab-5ac3-45de-93da-5a1729ecc5ac" providerId="AD" clId="Web-{A6530FAE-ED9F-EA7A-0B9C-D19D9B72424D}" dt="2023-08-14T16:58:47.862" v="81"/>
        <pc:sldMkLst>
          <pc:docMk/>
          <pc:sldMk cId="1930397153" sldId="425"/>
        </pc:sldMkLst>
      </pc:sldChg>
      <pc:sldChg chg="modSp add ord replId">
        <pc:chgData name="Alper Öner (ETIYA)" userId="S::alper.oner@etiya.com::d8ee6dab-5ac3-45de-93da-5a1729ecc5ac" providerId="AD" clId="Web-{A6530FAE-ED9F-EA7A-0B9C-D19D9B72424D}" dt="2023-08-14T17:02:00.243" v="140" actId="20577"/>
        <pc:sldMkLst>
          <pc:docMk/>
          <pc:sldMk cId="4085221086" sldId="425"/>
        </pc:sldMkLst>
        <pc:spChg chg="mod">
          <ac:chgData name="Alper Öner (ETIYA)" userId="S::alper.oner@etiya.com::d8ee6dab-5ac3-45de-93da-5a1729ecc5ac" providerId="AD" clId="Web-{A6530FAE-ED9F-EA7A-0B9C-D19D9B72424D}" dt="2023-08-14T17:01:31.648" v="113" actId="20577"/>
          <ac:spMkLst>
            <pc:docMk/>
            <pc:sldMk cId="4085221086" sldId="425"/>
            <ac:spMk id="2" creationId="{BB2EF9BC-EDFE-7DB3-0BF4-FDC6F06BF4D2}"/>
          </ac:spMkLst>
        </pc:spChg>
        <pc:spChg chg="mod">
          <ac:chgData name="Alper Öner (ETIYA)" userId="S::alper.oner@etiya.com::d8ee6dab-5ac3-45de-93da-5a1729ecc5ac" providerId="AD" clId="Web-{A6530FAE-ED9F-EA7A-0B9C-D19D9B72424D}" dt="2023-08-14T17:02:00.243" v="140" actId="20577"/>
          <ac:spMkLst>
            <pc:docMk/>
            <pc:sldMk cId="4085221086" sldId="425"/>
            <ac:spMk id="4" creationId="{9F3BBE5A-FB5D-BCAA-6F66-8296490F6FE1}"/>
          </ac:spMkLst>
        </pc:spChg>
      </pc:sldChg>
      <pc:sldChg chg="modSp add replId">
        <pc:chgData name="Alper Öner (ETIYA)" userId="S::alper.oner@etiya.com::d8ee6dab-5ac3-45de-93da-5a1729ecc5ac" providerId="AD" clId="Web-{A6530FAE-ED9F-EA7A-0B9C-D19D9B72424D}" dt="2023-08-14T17:01:14.444" v="110" actId="20577"/>
        <pc:sldMkLst>
          <pc:docMk/>
          <pc:sldMk cId="3871930108" sldId="426"/>
        </pc:sldMkLst>
        <pc:spChg chg="mod">
          <ac:chgData name="Alper Öner (ETIYA)" userId="S::alper.oner@etiya.com::d8ee6dab-5ac3-45de-93da-5a1729ecc5ac" providerId="AD" clId="Web-{A6530FAE-ED9F-EA7A-0B9C-D19D9B72424D}" dt="2023-08-14T17:01:14.444" v="110" actId="20577"/>
          <ac:spMkLst>
            <pc:docMk/>
            <pc:sldMk cId="3871930108" sldId="426"/>
            <ac:spMk id="4" creationId="{9F3BBE5A-FB5D-BCAA-6F66-8296490F6FE1}"/>
          </ac:spMkLst>
        </pc:spChg>
      </pc:sldChg>
    </pc:docChg>
  </pc:docChgLst>
  <pc:docChgLst>
    <pc:chgData name="Alper Öner (ETIYA)" userId="S::alper.oner@etiya.com::d8ee6dab-5ac3-45de-93da-5a1729ecc5ac" providerId="AD" clId="Web-{20383A77-1D90-815A-9D6A-FD56D529DBDB}"/>
    <pc:docChg chg="modSld">
      <pc:chgData name="Alper Öner (ETIYA)" userId="S::alper.oner@etiya.com::d8ee6dab-5ac3-45de-93da-5a1729ecc5ac" providerId="AD" clId="Web-{20383A77-1D90-815A-9D6A-FD56D529DBDB}" dt="2024-02-14T09:02:16.885" v="7" actId="20577"/>
      <pc:docMkLst>
        <pc:docMk/>
      </pc:docMkLst>
      <pc:sldChg chg="modSp">
        <pc:chgData name="Alper Öner (ETIYA)" userId="S::alper.oner@etiya.com::d8ee6dab-5ac3-45de-93da-5a1729ecc5ac" providerId="AD" clId="Web-{20383A77-1D90-815A-9D6A-FD56D529DBDB}" dt="2024-02-14T09:02:12.587" v="6" actId="20577"/>
        <pc:sldMkLst>
          <pc:docMk/>
          <pc:sldMk cId="1674425800" sldId="256"/>
        </pc:sldMkLst>
        <pc:spChg chg="mod">
          <ac:chgData name="Alper Öner (ETIYA)" userId="S::alper.oner@etiya.com::d8ee6dab-5ac3-45de-93da-5a1729ecc5ac" providerId="AD" clId="Web-{20383A77-1D90-815A-9D6A-FD56D529DBDB}" dt="2024-02-14T09:02:12.587" v="6" actId="20577"/>
          <ac:spMkLst>
            <pc:docMk/>
            <pc:sldMk cId="1674425800" sldId="256"/>
            <ac:spMk id="2" creationId="{00000000-0000-0000-0000-000000000000}"/>
          </ac:spMkLst>
        </pc:spChg>
      </pc:sldChg>
      <pc:sldChg chg="modSp">
        <pc:chgData name="Alper Öner (ETIYA)" userId="S::alper.oner@etiya.com::d8ee6dab-5ac3-45de-93da-5a1729ecc5ac" providerId="AD" clId="Web-{20383A77-1D90-815A-9D6A-FD56D529DBDB}" dt="2024-02-14T09:02:16.885" v="7" actId="20577"/>
        <pc:sldMkLst>
          <pc:docMk/>
          <pc:sldMk cId="3581862749" sldId="257"/>
        </pc:sldMkLst>
        <pc:spChg chg="mod">
          <ac:chgData name="Alper Öner (ETIYA)" userId="S::alper.oner@etiya.com::d8ee6dab-5ac3-45de-93da-5a1729ecc5ac" providerId="AD" clId="Web-{20383A77-1D90-815A-9D6A-FD56D529DBDB}" dt="2024-02-14T09:02:16.885" v="7" actId="20577"/>
          <ac:spMkLst>
            <pc:docMk/>
            <pc:sldMk cId="3581862749" sldId="257"/>
            <ac:spMk id="2" creationId="{BB2EF9BC-EDFE-7DB3-0BF4-FDC6F06BF4D2}"/>
          </ac:spMkLst>
        </pc:spChg>
      </pc:sldChg>
    </pc:docChg>
  </pc:docChgLst>
  <pc:docChgLst>
    <pc:chgData name="Alper Öner (ETIYA)" userId="S::alper.oner@etiya.com::d8ee6dab-5ac3-45de-93da-5a1729ecc5ac" providerId="AD" clId="Web-{B5B49BFD-01C5-4223-8CDE-09F0F8EA1BB1}"/>
    <pc:docChg chg="addSld delSld modSld sldOrd">
      <pc:chgData name="Alper Öner (ETIYA)" userId="S::alper.oner@etiya.com::d8ee6dab-5ac3-45de-93da-5a1729ecc5ac" providerId="AD" clId="Web-{B5B49BFD-01C5-4223-8CDE-09F0F8EA1BB1}" dt="2023-08-15T12:20:31.848" v="274"/>
      <pc:docMkLst>
        <pc:docMk/>
      </pc:docMkLst>
      <pc:sldChg chg="addSp delSp modSp add mod replId setBg">
        <pc:chgData name="Alper Öner (ETIYA)" userId="S::alper.oner@etiya.com::d8ee6dab-5ac3-45de-93da-5a1729ecc5ac" providerId="AD" clId="Web-{B5B49BFD-01C5-4223-8CDE-09F0F8EA1BB1}" dt="2023-08-15T10:56:51.880" v="8" actId="1076"/>
        <pc:sldMkLst>
          <pc:docMk/>
          <pc:sldMk cId="473622645" sldId="427"/>
        </pc:sldMkLst>
        <pc:spChg chg="mod">
          <ac:chgData name="Alper Öner (ETIYA)" userId="S::alper.oner@etiya.com::d8ee6dab-5ac3-45de-93da-5a1729ecc5ac" providerId="AD" clId="Web-{B5B49BFD-01C5-4223-8CDE-09F0F8EA1BB1}" dt="2023-08-15T10:56:37.520" v="5"/>
          <ac:spMkLst>
            <pc:docMk/>
            <pc:sldMk cId="473622645" sldId="427"/>
            <ac:spMk id="2" creationId="{BB2EF9BC-EDFE-7DB3-0BF4-FDC6F06BF4D2}"/>
          </ac:spMkLst>
        </pc:spChg>
        <pc:spChg chg="del">
          <ac:chgData name="Alper Öner (ETIYA)" userId="S::alper.oner@etiya.com::d8ee6dab-5ac3-45de-93da-5a1729ecc5ac" providerId="AD" clId="Web-{B5B49BFD-01C5-4223-8CDE-09F0F8EA1BB1}" dt="2023-08-15T10:56:17.879" v="1"/>
          <ac:spMkLst>
            <pc:docMk/>
            <pc:sldMk cId="473622645" sldId="427"/>
            <ac:spMk id="4" creationId="{9F3BBE5A-FB5D-BCAA-6F66-8296490F6FE1}"/>
          </ac:spMkLst>
        </pc:spChg>
        <pc:spChg chg="mod ord">
          <ac:chgData name="Alper Öner (ETIYA)" userId="S::alper.oner@etiya.com::d8ee6dab-5ac3-45de-93da-5a1729ecc5ac" providerId="AD" clId="Web-{B5B49BFD-01C5-4223-8CDE-09F0F8EA1BB1}" dt="2023-08-15T10:56:37.520" v="5"/>
          <ac:spMkLst>
            <pc:docMk/>
            <pc:sldMk cId="473622645" sldId="427"/>
            <ac:spMk id="5" creationId="{D8DE6C8F-3552-B6C7-9D35-396F12F790F7}"/>
          </ac:spMkLst>
        </pc:spChg>
        <pc:spChg chg="add del mod">
          <ac:chgData name="Alper Öner (ETIYA)" userId="S::alper.oner@etiya.com::d8ee6dab-5ac3-45de-93da-5a1729ecc5ac" providerId="AD" clId="Web-{B5B49BFD-01C5-4223-8CDE-09F0F8EA1BB1}" dt="2023-08-15T10:56:25.458" v="2"/>
          <ac:spMkLst>
            <pc:docMk/>
            <pc:sldMk cId="473622645" sldId="427"/>
            <ac:spMk id="6" creationId="{2B68F1DA-5DEC-91EE-9B50-5A3CE9BAA823}"/>
          </ac:spMkLst>
        </pc:spChg>
        <pc:spChg chg="add">
          <ac:chgData name="Alper Öner (ETIYA)" userId="S::alper.oner@etiya.com::d8ee6dab-5ac3-45de-93da-5a1729ecc5ac" providerId="AD" clId="Web-{B5B49BFD-01C5-4223-8CDE-09F0F8EA1BB1}" dt="2023-08-15T10:56:37.520" v="5"/>
          <ac:spMkLst>
            <pc:docMk/>
            <pc:sldMk cId="473622645" sldId="427"/>
            <ac:spMk id="12" creationId="{D4771268-CB57-404A-9271-370EB28F6090}"/>
          </ac:spMkLst>
        </pc:spChg>
        <pc:picChg chg="add mod ord">
          <ac:chgData name="Alper Öner (ETIYA)" userId="S::alper.oner@etiya.com::d8ee6dab-5ac3-45de-93da-5a1729ecc5ac" providerId="AD" clId="Web-{B5B49BFD-01C5-4223-8CDE-09F0F8EA1BB1}" dt="2023-08-15T10:56:51.880" v="8" actId="1076"/>
          <ac:picMkLst>
            <pc:docMk/>
            <pc:sldMk cId="473622645" sldId="427"/>
            <ac:picMk id="7" creationId="{9D9DD569-7992-AC6F-A41C-4710E4D3EBA4}"/>
          </ac:picMkLst>
        </pc:picChg>
      </pc:sldChg>
      <pc:sldChg chg="addSp modSp add mod ord replId setBg">
        <pc:chgData name="Alper Öner (ETIYA)" userId="S::alper.oner@etiya.com::d8ee6dab-5ac3-45de-93da-5a1729ecc5ac" providerId="AD" clId="Web-{B5B49BFD-01C5-4223-8CDE-09F0F8EA1BB1}" dt="2023-08-15T11:48:52.930" v="87" actId="1076"/>
        <pc:sldMkLst>
          <pc:docMk/>
          <pc:sldMk cId="2811325307" sldId="428"/>
        </pc:sldMkLst>
        <pc:spChg chg="mod">
          <ac:chgData name="Alper Öner (ETIYA)" userId="S::alper.oner@etiya.com::d8ee6dab-5ac3-45de-93da-5a1729ecc5ac" providerId="AD" clId="Web-{B5B49BFD-01C5-4223-8CDE-09F0F8EA1BB1}" dt="2023-08-15T11:48:36.960" v="84"/>
          <ac:spMkLst>
            <pc:docMk/>
            <pc:sldMk cId="2811325307" sldId="428"/>
            <ac:spMk id="2" creationId="{BB2EF9BC-EDFE-7DB3-0BF4-FDC6F06BF4D2}"/>
          </ac:spMkLst>
        </pc:spChg>
        <pc:spChg chg="mod">
          <ac:chgData name="Alper Öner (ETIYA)" userId="S::alper.oner@etiya.com::d8ee6dab-5ac3-45de-93da-5a1729ecc5ac" providerId="AD" clId="Web-{B5B49BFD-01C5-4223-8CDE-09F0F8EA1BB1}" dt="2023-08-15T11:48:36.960" v="84"/>
          <ac:spMkLst>
            <pc:docMk/>
            <pc:sldMk cId="2811325307" sldId="428"/>
            <ac:spMk id="4" creationId="{9F3BBE5A-FB5D-BCAA-6F66-8296490F6FE1}"/>
          </ac:spMkLst>
        </pc:spChg>
        <pc:spChg chg="mod ord">
          <ac:chgData name="Alper Öner (ETIYA)" userId="S::alper.oner@etiya.com::d8ee6dab-5ac3-45de-93da-5a1729ecc5ac" providerId="AD" clId="Web-{B5B49BFD-01C5-4223-8CDE-09F0F8EA1BB1}" dt="2023-08-15T11:48:36.960" v="84"/>
          <ac:spMkLst>
            <pc:docMk/>
            <pc:sldMk cId="2811325307" sldId="428"/>
            <ac:spMk id="5" creationId="{D8DE6C8F-3552-B6C7-9D35-396F12F790F7}"/>
          </ac:spMkLst>
        </pc:spChg>
        <pc:spChg chg="add">
          <ac:chgData name="Alper Öner (ETIYA)" userId="S::alper.oner@etiya.com::d8ee6dab-5ac3-45de-93da-5a1729ecc5ac" providerId="AD" clId="Web-{B5B49BFD-01C5-4223-8CDE-09F0F8EA1BB1}" dt="2023-08-15T11:48:36.960" v="84"/>
          <ac:spMkLst>
            <pc:docMk/>
            <pc:sldMk cId="2811325307" sldId="428"/>
            <ac:spMk id="10" creationId="{2B97F24A-32CE-4C1C-A50D-3016B394DCFB}"/>
          </ac:spMkLst>
        </pc:spChg>
        <pc:spChg chg="add">
          <ac:chgData name="Alper Öner (ETIYA)" userId="S::alper.oner@etiya.com::d8ee6dab-5ac3-45de-93da-5a1729ecc5ac" providerId="AD" clId="Web-{B5B49BFD-01C5-4223-8CDE-09F0F8EA1BB1}" dt="2023-08-15T11:48:36.960" v="84"/>
          <ac:spMkLst>
            <pc:docMk/>
            <pc:sldMk cId="2811325307" sldId="428"/>
            <ac:spMk id="12" creationId="{CD8B4F24-440B-49E9-B85D-733523DC064B}"/>
          </ac:spMkLst>
        </pc:spChg>
        <pc:picChg chg="add mod">
          <ac:chgData name="Alper Öner (ETIYA)" userId="S::alper.oner@etiya.com::d8ee6dab-5ac3-45de-93da-5a1729ecc5ac" providerId="AD" clId="Web-{B5B49BFD-01C5-4223-8CDE-09F0F8EA1BB1}" dt="2023-08-15T11:48:52.930" v="87" actId="1076"/>
          <ac:picMkLst>
            <pc:docMk/>
            <pc:sldMk cId="2811325307" sldId="428"/>
            <ac:picMk id="3" creationId="{DAD936B8-D265-363E-B562-456C1B9AF0D1}"/>
          </ac:picMkLst>
        </pc:picChg>
      </pc:sldChg>
      <pc:sldChg chg="modSp add replId">
        <pc:chgData name="Alper Öner (ETIYA)" userId="S::alper.oner@etiya.com::d8ee6dab-5ac3-45de-93da-5a1729ecc5ac" providerId="AD" clId="Web-{B5B49BFD-01C5-4223-8CDE-09F0F8EA1BB1}" dt="2023-08-15T11:39:34.763" v="26" actId="20577"/>
        <pc:sldMkLst>
          <pc:docMk/>
          <pc:sldMk cId="3055876443" sldId="429"/>
        </pc:sldMkLst>
        <pc:spChg chg="mod">
          <ac:chgData name="Alper Öner (ETIYA)" userId="S::alper.oner@etiya.com::d8ee6dab-5ac3-45de-93da-5a1729ecc5ac" providerId="AD" clId="Web-{B5B49BFD-01C5-4223-8CDE-09F0F8EA1BB1}" dt="2023-08-15T11:38:57.292" v="17" actId="20577"/>
          <ac:spMkLst>
            <pc:docMk/>
            <pc:sldMk cId="3055876443" sldId="429"/>
            <ac:spMk id="2" creationId="{BB2EF9BC-EDFE-7DB3-0BF4-FDC6F06BF4D2}"/>
          </ac:spMkLst>
        </pc:spChg>
        <pc:spChg chg="mod">
          <ac:chgData name="Alper Öner (ETIYA)" userId="S::alper.oner@etiya.com::d8ee6dab-5ac3-45de-93da-5a1729ecc5ac" providerId="AD" clId="Web-{B5B49BFD-01C5-4223-8CDE-09F0F8EA1BB1}" dt="2023-08-15T11:39:34.763" v="26" actId="20577"/>
          <ac:spMkLst>
            <pc:docMk/>
            <pc:sldMk cId="3055876443" sldId="429"/>
            <ac:spMk id="4" creationId="{9F3BBE5A-FB5D-BCAA-6F66-8296490F6FE1}"/>
          </ac:spMkLst>
        </pc:spChg>
      </pc:sldChg>
      <pc:sldChg chg="modSp add ord replId">
        <pc:chgData name="Alper Öner (ETIYA)" userId="S::alper.oner@etiya.com::d8ee6dab-5ac3-45de-93da-5a1729ecc5ac" providerId="AD" clId="Web-{B5B49BFD-01C5-4223-8CDE-09F0F8EA1BB1}" dt="2023-08-15T11:47:47.005" v="79"/>
        <pc:sldMkLst>
          <pc:docMk/>
          <pc:sldMk cId="1786793829" sldId="430"/>
        </pc:sldMkLst>
        <pc:spChg chg="mod">
          <ac:chgData name="Alper Öner (ETIYA)" userId="S::alper.oner@etiya.com::d8ee6dab-5ac3-45de-93da-5a1729ecc5ac" providerId="AD" clId="Web-{B5B49BFD-01C5-4223-8CDE-09F0F8EA1BB1}" dt="2023-08-15T11:46:59.581" v="52" actId="20577"/>
          <ac:spMkLst>
            <pc:docMk/>
            <pc:sldMk cId="1786793829" sldId="430"/>
            <ac:spMk id="2" creationId="{BB2EF9BC-EDFE-7DB3-0BF4-FDC6F06BF4D2}"/>
          </ac:spMkLst>
        </pc:spChg>
        <pc:spChg chg="mod">
          <ac:chgData name="Alper Öner (ETIYA)" userId="S::alper.oner@etiya.com::d8ee6dab-5ac3-45de-93da-5a1729ecc5ac" providerId="AD" clId="Web-{B5B49BFD-01C5-4223-8CDE-09F0F8EA1BB1}" dt="2023-08-15T11:47:38.989" v="78" actId="20577"/>
          <ac:spMkLst>
            <pc:docMk/>
            <pc:sldMk cId="1786793829" sldId="430"/>
            <ac:spMk id="4" creationId="{9F3BBE5A-FB5D-BCAA-6F66-8296490F6FE1}"/>
          </ac:spMkLst>
        </pc:spChg>
      </pc:sldChg>
      <pc:sldChg chg="add replId">
        <pc:chgData name="Alper Öner (ETIYA)" userId="S::alper.oner@etiya.com::d8ee6dab-5ac3-45de-93da-5a1729ecc5ac" providerId="AD" clId="Web-{B5B49BFD-01C5-4223-8CDE-09F0F8EA1BB1}" dt="2023-08-15T11:43:22.430" v="49"/>
        <pc:sldMkLst>
          <pc:docMk/>
          <pc:sldMk cId="3128533059" sldId="431"/>
        </pc:sldMkLst>
      </pc:sldChg>
      <pc:sldChg chg="addSp delSp modSp add mod replId setBg">
        <pc:chgData name="Alper Öner (ETIYA)" userId="S::alper.oner@etiya.com::d8ee6dab-5ac3-45de-93da-5a1729ecc5ac" providerId="AD" clId="Web-{B5B49BFD-01C5-4223-8CDE-09F0F8EA1BB1}" dt="2023-08-15T11:52:47.035" v="121" actId="1076"/>
        <pc:sldMkLst>
          <pc:docMk/>
          <pc:sldMk cId="2838458774" sldId="432"/>
        </pc:sldMkLst>
        <pc:spChg chg="mod">
          <ac:chgData name="Alper Öner (ETIYA)" userId="S::alper.oner@etiya.com::d8ee6dab-5ac3-45de-93da-5a1729ecc5ac" providerId="AD" clId="Web-{B5B49BFD-01C5-4223-8CDE-09F0F8EA1BB1}" dt="2023-08-15T11:52:24.674" v="115"/>
          <ac:spMkLst>
            <pc:docMk/>
            <pc:sldMk cId="2838458774" sldId="432"/>
            <ac:spMk id="2" creationId="{BB2EF9BC-EDFE-7DB3-0BF4-FDC6F06BF4D2}"/>
          </ac:spMkLst>
        </pc:spChg>
        <pc:spChg chg="del">
          <ac:chgData name="Alper Öner (ETIYA)" userId="S::alper.oner@etiya.com::d8ee6dab-5ac3-45de-93da-5a1729ecc5ac" providerId="AD" clId="Web-{B5B49BFD-01C5-4223-8CDE-09F0F8EA1BB1}" dt="2023-08-15T11:51:44.079" v="112"/>
          <ac:spMkLst>
            <pc:docMk/>
            <pc:sldMk cId="2838458774" sldId="432"/>
            <ac:spMk id="4" creationId="{9F3BBE5A-FB5D-BCAA-6F66-8296490F6FE1}"/>
          </ac:spMkLst>
        </pc:spChg>
        <pc:spChg chg="mod ord">
          <ac:chgData name="Alper Öner (ETIYA)" userId="S::alper.oner@etiya.com::d8ee6dab-5ac3-45de-93da-5a1729ecc5ac" providerId="AD" clId="Web-{B5B49BFD-01C5-4223-8CDE-09F0F8EA1BB1}" dt="2023-08-15T11:52:24.674" v="115"/>
          <ac:spMkLst>
            <pc:docMk/>
            <pc:sldMk cId="2838458774" sldId="432"/>
            <ac:spMk id="5" creationId="{D8DE6C8F-3552-B6C7-9D35-396F12F790F7}"/>
          </ac:spMkLst>
        </pc:spChg>
        <pc:spChg chg="add del mod">
          <ac:chgData name="Alper Öner (ETIYA)" userId="S::alper.oner@etiya.com::d8ee6dab-5ac3-45de-93da-5a1729ecc5ac" providerId="AD" clId="Web-{B5B49BFD-01C5-4223-8CDE-09F0F8EA1BB1}" dt="2023-08-15T11:51:52.923" v="113"/>
          <ac:spMkLst>
            <pc:docMk/>
            <pc:sldMk cId="2838458774" sldId="432"/>
            <ac:spMk id="6" creationId="{247C1EE3-B987-EFC8-4C6E-1DC605428B57}"/>
          </ac:spMkLst>
        </pc:spChg>
        <pc:spChg chg="add del">
          <ac:chgData name="Alper Öner (ETIYA)" userId="S::alper.oner@etiya.com::d8ee6dab-5ac3-45de-93da-5a1729ecc5ac" providerId="AD" clId="Web-{B5B49BFD-01C5-4223-8CDE-09F0F8EA1BB1}" dt="2023-08-15T11:52:24.674" v="115"/>
          <ac:spMkLst>
            <pc:docMk/>
            <pc:sldMk cId="2838458774" sldId="432"/>
            <ac:spMk id="11" creationId="{52B2CEBF-E56B-3507-AA75-D044001D4AB7}"/>
          </ac:spMkLst>
        </pc:spChg>
        <pc:spChg chg="add del">
          <ac:chgData name="Alper Öner (ETIYA)" userId="S::alper.oner@etiya.com::d8ee6dab-5ac3-45de-93da-5a1729ecc5ac" providerId="AD" clId="Web-{B5B49BFD-01C5-4223-8CDE-09F0F8EA1BB1}" dt="2023-08-15T11:52:24.674" v="115"/>
          <ac:spMkLst>
            <pc:docMk/>
            <pc:sldMk cId="2838458774" sldId="432"/>
            <ac:spMk id="14" creationId="{058A14AF-9FB5-4CC7-BA35-E8E85D3EDF0E}"/>
          </ac:spMkLst>
        </pc:spChg>
        <pc:spChg chg="add del">
          <ac:chgData name="Alper Öner (ETIYA)" userId="S::alper.oner@etiya.com::d8ee6dab-5ac3-45de-93da-5a1729ecc5ac" providerId="AD" clId="Web-{B5B49BFD-01C5-4223-8CDE-09F0F8EA1BB1}" dt="2023-08-15T11:52:24.674" v="115"/>
          <ac:spMkLst>
            <pc:docMk/>
            <pc:sldMk cId="2838458774" sldId="432"/>
            <ac:spMk id="16" creationId="{3A9A4357-BD1D-4622-A4FE-766E6AB8DE84}"/>
          </ac:spMkLst>
        </pc:spChg>
        <pc:spChg chg="add del">
          <ac:chgData name="Alper Öner (ETIYA)" userId="S::alper.oner@etiya.com::d8ee6dab-5ac3-45de-93da-5a1729ecc5ac" providerId="AD" clId="Web-{B5B49BFD-01C5-4223-8CDE-09F0F8EA1BB1}" dt="2023-08-15T11:52:24.674" v="115"/>
          <ac:spMkLst>
            <pc:docMk/>
            <pc:sldMk cId="2838458774" sldId="432"/>
            <ac:spMk id="18" creationId="{E659831F-0D9A-4C63-9EBB-8435B85A440F}"/>
          </ac:spMkLst>
        </pc:spChg>
        <pc:spChg chg="add del">
          <ac:chgData name="Alper Öner (ETIYA)" userId="S::alper.oner@etiya.com::d8ee6dab-5ac3-45de-93da-5a1729ecc5ac" providerId="AD" clId="Web-{B5B49BFD-01C5-4223-8CDE-09F0F8EA1BB1}" dt="2023-08-15T11:52:24.674" v="115"/>
          <ac:spMkLst>
            <pc:docMk/>
            <pc:sldMk cId="2838458774" sldId="432"/>
            <ac:spMk id="20" creationId="{E6995CE5-F890-4ABA-82A2-26507CE8D2A3}"/>
          </ac:spMkLst>
        </pc:spChg>
        <pc:picChg chg="add mod ord">
          <ac:chgData name="Alper Öner (ETIYA)" userId="S::alper.oner@etiya.com::d8ee6dab-5ac3-45de-93da-5a1729ecc5ac" providerId="AD" clId="Web-{B5B49BFD-01C5-4223-8CDE-09F0F8EA1BB1}" dt="2023-08-15T11:52:47.035" v="121" actId="1076"/>
          <ac:picMkLst>
            <pc:docMk/>
            <pc:sldMk cId="2838458774" sldId="432"/>
            <ac:picMk id="7" creationId="{00AB8DFA-407D-E97D-329B-1B70D23333BE}"/>
          </ac:picMkLst>
        </pc:picChg>
      </pc:sldChg>
      <pc:sldChg chg="modSp add replId">
        <pc:chgData name="Alper Öner (ETIYA)" userId="S::alper.oner@etiya.com::d8ee6dab-5ac3-45de-93da-5a1729ecc5ac" providerId="AD" clId="Web-{B5B49BFD-01C5-4223-8CDE-09F0F8EA1BB1}" dt="2023-08-15T11:51:00.686" v="108" actId="20577"/>
        <pc:sldMkLst>
          <pc:docMk/>
          <pc:sldMk cId="1106811879" sldId="433"/>
        </pc:sldMkLst>
        <pc:spChg chg="mod">
          <ac:chgData name="Alper Öner (ETIYA)" userId="S::alper.oner@etiya.com::d8ee6dab-5ac3-45de-93da-5a1729ecc5ac" providerId="AD" clId="Web-{B5B49BFD-01C5-4223-8CDE-09F0F8EA1BB1}" dt="2023-08-15T11:51:00.686" v="108" actId="20577"/>
          <ac:spMkLst>
            <pc:docMk/>
            <pc:sldMk cId="1106811879" sldId="433"/>
            <ac:spMk id="4" creationId="{9F3BBE5A-FB5D-BCAA-6F66-8296490F6FE1}"/>
          </ac:spMkLst>
        </pc:spChg>
      </pc:sldChg>
      <pc:sldChg chg="modSp add replId">
        <pc:chgData name="Alper Öner (ETIYA)" userId="S::alper.oner@etiya.com::d8ee6dab-5ac3-45de-93da-5a1729ecc5ac" providerId="AD" clId="Web-{B5B49BFD-01C5-4223-8CDE-09F0F8EA1BB1}" dt="2023-08-15T11:57:35.642" v="151" actId="20577"/>
        <pc:sldMkLst>
          <pc:docMk/>
          <pc:sldMk cId="1785324323" sldId="434"/>
        </pc:sldMkLst>
        <pc:spChg chg="mod">
          <ac:chgData name="Alper Öner (ETIYA)" userId="S::alper.oner@etiya.com::d8ee6dab-5ac3-45de-93da-5a1729ecc5ac" providerId="AD" clId="Web-{B5B49BFD-01C5-4223-8CDE-09F0F8EA1BB1}" dt="2023-08-15T11:54:16.242" v="124" actId="20577"/>
          <ac:spMkLst>
            <pc:docMk/>
            <pc:sldMk cId="1785324323" sldId="434"/>
            <ac:spMk id="2" creationId="{BB2EF9BC-EDFE-7DB3-0BF4-FDC6F06BF4D2}"/>
          </ac:spMkLst>
        </pc:spChg>
        <pc:spChg chg="mod">
          <ac:chgData name="Alper Öner (ETIYA)" userId="S::alper.oner@etiya.com::d8ee6dab-5ac3-45de-93da-5a1729ecc5ac" providerId="AD" clId="Web-{B5B49BFD-01C5-4223-8CDE-09F0F8EA1BB1}" dt="2023-08-15T11:57:35.642" v="151" actId="20577"/>
          <ac:spMkLst>
            <pc:docMk/>
            <pc:sldMk cId="1785324323" sldId="434"/>
            <ac:spMk id="4" creationId="{9F3BBE5A-FB5D-BCAA-6F66-8296490F6FE1}"/>
          </ac:spMkLst>
        </pc:spChg>
      </pc:sldChg>
      <pc:sldChg chg="addSp delSp modSp add replId">
        <pc:chgData name="Alper Öner (ETIYA)" userId="S::alper.oner@etiya.com::d8ee6dab-5ac3-45de-93da-5a1729ecc5ac" providerId="AD" clId="Web-{B5B49BFD-01C5-4223-8CDE-09F0F8EA1BB1}" dt="2023-08-15T12:01:58.623" v="207" actId="1076"/>
        <pc:sldMkLst>
          <pc:docMk/>
          <pc:sldMk cId="742341141" sldId="435"/>
        </pc:sldMkLst>
        <pc:spChg chg="mod">
          <ac:chgData name="Alper Öner (ETIYA)" userId="S::alper.oner@etiya.com::d8ee6dab-5ac3-45de-93da-5a1729ecc5ac" providerId="AD" clId="Web-{B5B49BFD-01C5-4223-8CDE-09F0F8EA1BB1}" dt="2023-08-15T12:01:43.154" v="203" actId="20577"/>
          <ac:spMkLst>
            <pc:docMk/>
            <pc:sldMk cId="742341141" sldId="435"/>
            <ac:spMk id="2" creationId="{BB2EF9BC-EDFE-7DB3-0BF4-FDC6F06BF4D2}"/>
          </ac:spMkLst>
        </pc:spChg>
        <pc:spChg chg="del">
          <ac:chgData name="Alper Öner (ETIYA)" userId="S::alper.oner@etiya.com::d8ee6dab-5ac3-45de-93da-5a1729ecc5ac" providerId="AD" clId="Web-{B5B49BFD-01C5-4223-8CDE-09F0F8EA1BB1}" dt="2023-08-15T12:01:44.935" v="204"/>
          <ac:spMkLst>
            <pc:docMk/>
            <pc:sldMk cId="742341141" sldId="435"/>
            <ac:spMk id="4" creationId="{9F3BBE5A-FB5D-BCAA-6F66-8296490F6FE1}"/>
          </ac:spMkLst>
        </pc:spChg>
        <pc:spChg chg="add del mod">
          <ac:chgData name="Alper Öner (ETIYA)" userId="S::alper.oner@etiya.com::d8ee6dab-5ac3-45de-93da-5a1729ecc5ac" providerId="AD" clId="Web-{B5B49BFD-01C5-4223-8CDE-09F0F8EA1BB1}" dt="2023-08-15T12:01:52.264" v="205"/>
          <ac:spMkLst>
            <pc:docMk/>
            <pc:sldMk cId="742341141" sldId="435"/>
            <ac:spMk id="6" creationId="{42C8B3B2-AAF9-955C-7C6B-B2EBAD446B26}"/>
          </ac:spMkLst>
        </pc:spChg>
        <pc:picChg chg="add mod ord">
          <ac:chgData name="Alper Öner (ETIYA)" userId="S::alper.oner@etiya.com::d8ee6dab-5ac3-45de-93da-5a1729ecc5ac" providerId="AD" clId="Web-{B5B49BFD-01C5-4223-8CDE-09F0F8EA1BB1}" dt="2023-08-15T12:01:58.623" v="207" actId="1076"/>
          <ac:picMkLst>
            <pc:docMk/>
            <pc:sldMk cId="742341141" sldId="435"/>
            <ac:picMk id="7" creationId="{5AED35D1-CC0A-FAAA-08B9-E7ECED4C7B5E}"/>
          </ac:picMkLst>
        </pc:picChg>
      </pc:sldChg>
      <pc:sldChg chg="modSp add replId">
        <pc:chgData name="Alper Öner (ETIYA)" userId="S::alper.oner@etiya.com::d8ee6dab-5ac3-45de-93da-5a1729ecc5ac" providerId="AD" clId="Web-{B5B49BFD-01C5-4223-8CDE-09F0F8EA1BB1}" dt="2023-08-15T11:58:42.567" v="172" actId="20577"/>
        <pc:sldMkLst>
          <pc:docMk/>
          <pc:sldMk cId="2337359358" sldId="436"/>
        </pc:sldMkLst>
        <pc:spChg chg="mod">
          <ac:chgData name="Alper Öner (ETIYA)" userId="S::alper.oner@etiya.com::d8ee6dab-5ac3-45de-93da-5a1729ecc5ac" providerId="AD" clId="Web-{B5B49BFD-01C5-4223-8CDE-09F0F8EA1BB1}" dt="2023-08-15T11:57:57.940" v="154" actId="20577"/>
          <ac:spMkLst>
            <pc:docMk/>
            <pc:sldMk cId="2337359358" sldId="436"/>
            <ac:spMk id="2" creationId="{BB2EF9BC-EDFE-7DB3-0BF4-FDC6F06BF4D2}"/>
          </ac:spMkLst>
        </pc:spChg>
        <pc:spChg chg="mod">
          <ac:chgData name="Alper Öner (ETIYA)" userId="S::alper.oner@etiya.com::d8ee6dab-5ac3-45de-93da-5a1729ecc5ac" providerId="AD" clId="Web-{B5B49BFD-01C5-4223-8CDE-09F0F8EA1BB1}" dt="2023-08-15T11:58:42.567" v="172" actId="20577"/>
          <ac:spMkLst>
            <pc:docMk/>
            <pc:sldMk cId="2337359358" sldId="436"/>
            <ac:spMk id="4" creationId="{9F3BBE5A-FB5D-BCAA-6F66-8296490F6FE1}"/>
          </ac:spMkLst>
        </pc:spChg>
      </pc:sldChg>
      <pc:sldChg chg="modSp add replId">
        <pc:chgData name="Alper Öner (ETIYA)" userId="S::alper.oner@etiya.com::d8ee6dab-5ac3-45de-93da-5a1729ecc5ac" providerId="AD" clId="Web-{B5B49BFD-01C5-4223-8CDE-09F0F8EA1BB1}" dt="2023-08-15T12:01:20.715" v="198" actId="20577"/>
        <pc:sldMkLst>
          <pc:docMk/>
          <pc:sldMk cId="3948646313" sldId="437"/>
        </pc:sldMkLst>
        <pc:spChg chg="mod">
          <ac:chgData name="Alper Öner (ETIYA)" userId="S::alper.oner@etiya.com::d8ee6dab-5ac3-45de-93da-5a1729ecc5ac" providerId="AD" clId="Web-{B5B49BFD-01C5-4223-8CDE-09F0F8EA1BB1}" dt="2023-08-15T11:59:33.195" v="175" actId="20577"/>
          <ac:spMkLst>
            <pc:docMk/>
            <pc:sldMk cId="3948646313" sldId="437"/>
            <ac:spMk id="2" creationId="{BB2EF9BC-EDFE-7DB3-0BF4-FDC6F06BF4D2}"/>
          </ac:spMkLst>
        </pc:spChg>
        <pc:spChg chg="mod">
          <ac:chgData name="Alper Öner (ETIYA)" userId="S::alper.oner@etiya.com::d8ee6dab-5ac3-45de-93da-5a1729ecc5ac" providerId="AD" clId="Web-{B5B49BFD-01C5-4223-8CDE-09F0F8EA1BB1}" dt="2023-08-15T12:01:20.715" v="198" actId="20577"/>
          <ac:spMkLst>
            <pc:docMk/>
            <pc:sldMk cId="3948646313" sldId="437"/>
            <ac:spMk id="4" creationId="{9F3BBE5A-FB5D-BCAA-6F66-8296490F6FE1}"/>
          </ac:spMkLst>
        </pc:spChg>
      </pc:sldChg>
      <pc:sldChg chg="modSp add replId">
        <pc:chgData name="Alper Öner (ETIYA)" userId="S::alper.oner@etiya.com::d8ee6dab-5ac3-45de-93da-5a1729ecc5ac" providerId="AD" clId="Web-{B5B49BFD-01C5-4223-8CDE-09F0F8EA1BB1}" dt="2023-08-15T12:07:06.138" v="221" actId="20577"/>
        <pc:sldMkLst>
          <pc:docMk/>
          <pc:sldMk cId="3115882844" sldId="438"/>
        </pc:sldMkLst>
        <pc:spChg chg="mod">
          <ac:chgData name="Alper Öner (ETIYA)" userId="S::alper.oner@etiya.com::d8ee6dab-5ac3-45de-93da-5a1729ecc5ac" providerId="AD" clId="Web-{B5B49BFD-01C5-4223-8CDE-09F0F8EA1BB1}" dt="2023-08-15T12:02:53.001" v="210" actId="20577"/>
          <ac:spMkLst>
            <pc:docMk/>
            <pc:sldMk cId="3115882844" sldId="438"/>
            <ac:spMk id="2" creationId="{BB2EF9BC-EDFE-7DB3-0BF4-FDC6F06BF4D2}"/>
          </ac:spMkLst>
        </pc:spChg>
        <pc:spChg chg="mod">
          <ac:chgData name="Alper Öner (ETIYA)" userId="S::alper.oner@etiya.com::d8ee6dab-5ac3-45de-93da-5a1729ecc5ac" providerId="AD" clId="Web-{B5B49BFD-01C5-4223-8CDE-09F0F8EA1BB1}" dt="2023-08-15T12:07:06.138" v="221" actId="20577"/>
          <ac:spMkLst>
            <pc:docMk/>
            <pc:sldMk cId="3115882844" sldId="438"/>
            <ac:spMk id="4" creationId="{9F3BBE5A-FB5D-BCAA-6F66-8296490F6FE1}"/>
          </ac:spMkLst>
        </pc:spChg>
      </pc:sldChg>
      <pc:sldChg chg="modSp add replId">
        <pc:chgData name="Alper Öner (ETIYA)" userId="S::alper.oner@etiya.com::d8ee6dab-5ac3-45de-93da-5a1729ecc5ac" providerId="AD" clId="Web-{B5B49BFD-01C5-4223-8CDE-09F0F8EA1BB1}" dt="2023-08-15T12:14:30.675" v="233" actId="20577"/>
        <pc:sldMkLst>
          <pc:docMk/>
          <pc:sldMk cId="2714975261" sldId="439"/>
        </pc:sldMkLst>
        <pc:spChg chg="mod">
          <ac:chgData name="Alper Öner (ETIYA)" userId="S::alper.oner@etiya.com::d8ee6dab-5ac3-45de-93da-5a1729ecc5ac" providerId="AD" clId="Web-{B5B49BFD-01C5-4223-8CDE-09F0F8EA1BB1}" dt="2023-08-15T12:07:25.780" v="224" actId="20577"/>
          <ac:spMkLst>
            <pc:docMk/>
            <pc:sldMk cId="2714975261" sldId="439"/>
            <ac:spMk id="2" creationId="{BB2EF9BC-EDFE-7DB3-0BF4-FDC6F06BF4D2}"/>
          </ac:spMkLst>
        </pc:spChg>
        <pc:spChg chg="mod">
          <ac:chgData name="Alper Öner (ETIYA)" userId="S::alper.oner@etiya.com::d8ee6dab-5ac3-45de-93da-5a1729ecc5ac" providerId="AD" clId="Web-{B5B49BFD-01C5-4223-8CDE-09F0F8EA1BB1}" dt="2023-08-15T12:14:30.675" v="233" actId="20577"/>
          <ac:spMkLst>
            <pc:docMk/>
            <pc:sldMk cId="2714975261" sldId="439"/>
            <ac:spMk id="4" creationId="{9F3BBE5A-FB5D-BCAA-6F66-8296490F6FE1}"/>
          </ac:spMkLst>
        </pc:spChg>
      </pc:sldChg>
      <pc:sldChg chg="modSp add replId">
        <pc:chgData name="Alper Öner (ETIYA)" userId="S::alper.oner@etiya.com::d8ee6dab-5ac3-45de-93da-5a1729ecc5ac" providerId="AD" clId="Web-{B5B49BFD-01C5-4223-8CDE-09F0F8EA1BB1}" dt="2023-08-15T12:20:26.645" v="273" actId="20577"/>
        <pc:sldMkLst>
          <pc:docMk/>
          <pc:sldMk cId="2069197869" sldId="440"/>
        </pc:sldMkLst>
        <pc:spChg chg="mod">
          <ac:chgData name="Alper Öner (ETIYA)" userId="S::alper.oner@etiya.com::d8ee6dab-5ac3-45de-93da-5a1729ecc5ac" providerId="AD" clId="Web-{B5B49BFD-01C5-4223-8CDE-09F0F8EA1BB1}" dt="2023-08-15T12:15:39.178" v="246" actId="20577"/>
          <ac:spMkLst>
            <pc:docMk/>
            <pc:sldMk cId="2069197869" sldId="440"/>
            <ac:spMk id="2" creationId="{BB2EF9BC-EDFE-7DB3-0BF4-FDC6F06BF4D2}"/>
          </ac:spMkLst>
        </pc:spChg>
        <pc:spChg chg="mod">
          <ac:chgData name="Alper Öner (ETIYA)" userId="S::alper.oner@etiya.com::d8ee6dab-5ac3-45de-93da-5a1729ecc5ac" providerId="AD" clId="Web-{B5B49BFD-01C5-4223-8CDE-09F0F8EA1BB1}" dt="2023-08-15T12:20:26.645" v="273" actId="20577"/>
          <ac:spMkLst>
            <pc:docMk/>
            <pc:sldMk cId="2069197869" sldId="440"/>
            <ac:spMk id="4" creationId="{9F3BBE5A-FB5D-BCAA-6F66-8296490F6FE1}"/>
          </ac:spMkLst>
        </pc:spChg>
      </pc:sldChg>
      <pc:sldChg chg="modSp add replId">
        <pc:chgData name="Alper Öner (ETIYA)" userId="S::alper.oner@etiya.com::d8ee6dab-5ac3-45de-93da-5a1729ecc5ac" providerId="AD" clId="Web-{B5B49BFD-01C5-4223-8CDE-09F0F8EA1BB1}" dt="2023-08-15T12:15:08.770" v="243" actId="20577"/>
        <pc:sldMkLst>
          <pc:docMk/>
          <pc:sldMk cId="3054155953" sldId="441"/>
        </pc:sldMkLst>
        <pc:spChg chg="mod">
          <ac:chgData name="Alper Öner (ETIYA)" userId="S::alper.oner@etiya.com::d8ee6dab-5ac3-45de-93da-5a1729ecc5ac" providerId="AD" clId="Web-{B5B49BFD-01C5-4223-8CDE-09F0F8EA1BB1}" dt="2023-08-15T12:14:47.801" v="236" actId="20577"/>
          <ac:spMkLst>
            <pc:docMk/>
            <pc:sldMk cId="3054155953" sldId="441"/>
            <ac:spMk id="2" creationId="{BB2EF9BC-EDFE-7DB3-0BF4-FDC6F06BF4D2}"/>
          </ac:spMkLst>
        </pc:spChg>
        <pc:spChg chg="mod">
          <ac:chgData name="Alper Öner (ETIYA)" userId="S::alper.oner@etiya.com::d8ee6dab-5ac3-45de-93da-5a1729ecc5ac" providerId="AD" clId="Web-{B5B49BFD-01C5-4223-8CDE-09F0F8EA1BB1}" dt="2023-08-15T12:15:08.770" v="243" actId="20577"/>
          <ac:spMkLst>
            <pc:docMk/>
            <pc:sldMk cId="3054155953" sldId="441"/>
            <ac:spMk id="4" creationId="{9F3BBE5A-FB5D-BCAA-6F66-8296490F6FE1}"/>
          </ac:spMkLst>
        </pc:spChg>
      </pc:sldChg>
      <pc:sldChg chg="add del replId">
        <pc:chgData name="Alper Öner (ETIYA)" userId="S::alper.oner@etiya.com::d8ee6dab-5ac3-45de-93da-5a1729ecc5ac" providerId="AD" clId="Web-{B5B49BFD-01C5-4223-8CDE-09F0F8EA1BB1}" dt="2023-08-15T12:20:31.848" v="274"/>
        <pc:sldMkLst>
          <pc:docMk/>
          <pc:sldMk cId="3209890228" sldId="442"/>
        </pc:sldMkLst>
      </pc:sldChg>
    </pc:docChg>
  </pc:docChgLst>
  <pc:docChgLst>
    <pc:chgData name="Alper Öner (ETIYA)" userId="S::alper.oner@etiya.com::d8ee6dab-5ac3-45de-93da-5a1729ecc5ac" providerId="AD" clId="Web-{45ACDB2F-6D4B-288C-E72B-41864721879D}"/>
    <pc:docChg chg="delSld modSld">
      <pc:chgData name="Alper Öner (ETIYA)" userId="S::alper.oner@etiya.com::d8ee6dab-5ac3-45de-93da-5a1729ecc5ac" providerId="AD" clId="Web-{45ACDB2F-6D4B-288C-E72B-41864721879D}" dt="2023-05-13T09:18:22.952" v="67" actId="20577"/>
      <pc:docMkLst>
        <pc:docMk/>
      </pc:docMkLst>
      <pc:sldChg chg="modSp">
        <pc:chgData name="Alper Öner (ETIYA)" userId="S::alper.oner@etiya.com::d8ee6dab-5ac3-45de-93da-5a1729ecc5ac" providerId="AD" clId="Web-{45ACDB2F-6D4B-288C-E72B-41864721879D}" dt="2023-05-13T07:27:53.059" v="2" actId="20577"/>
        <pc:sldMkLst>
          <pc:docMk/>
          <pc:sldMk cId="3581862749" sldId="257"/>
        </pc:sldMkLst>
        <pc:spChg chg="mod">
          <ac:chgData name="Alper Öner (ETIYA)" userId="S::alper.oner@etiya.com::d8ee6dab-5ac3-45de-93da-5a1729ecc5ac" providerId="AD" clId="Web-{45ACDB2F-6D4B-288C-E72B-41864721879D}" dt="2023-05-13T07:27:53.059" v="2" actId="20577"/>
          <ac:spMkLst>
            <pc:docMk/>
            <pc:sldMk cId="3581862749" sldId="257"/>
            <ac:spMk id="3" creationId="{2E2A078B-0B25-F766-642E-9D947C9B2601}"/>
          </ac:spMkLst>
        </pc:spChg>
      </pc:sldChg>
      <pc:sldChg chg="modSp">
        <pc:chgData name="Alper Öner (ETIYA)" userId="S::alper.oner@etiya.com::d8ee6dab-5ac3-45de-93da-5a1729ecc5ac" providerId="AD" clId="Web-{45ACDB2F-6D4B-288C-E72B-41864721879D}" dt="2023-05-13T07:32:13.503" v="5" actId="20577"/>
        <pc:sldMkLst>
          <pc:docMk/>
          <pc:sldMk cId="3493908664" sldId="258"/>
        </pc:sldMkLst>
        <pc:spChg chg="mod">
          <ac:chgData name="Alper Öner (ETIYA)" userId="S::alper.oner@etiya.com::d8ee6dab-5ac3-45de-93da-5a1729ecc5ac" providerId="AD" clId="Web-{45ACDB2F-6D4B-288C-E72B-41864721879D}" dt="2023-05-13T07:32:13.503" v="5" actId="20577"/>
          <ac:spMkLst>
            <pc:docMk/>
            <pc:sldMk cId="3493908664" sldId="258"/>
            <ac:spMk id="3" creationId="{E69E4AF4-B4C2-FB8D-B687-F37B34A8C8B9}"/>
          </ac:spMkLst>
        </pc:spChg>
      </pc:sldChg>
      <pc:sldChg chg="modSp">
        <pc:chgData name="Alper Öner (ETIYA)" userId="S::alper.oner@etiya.com::d8ee6dab-5ac3-45de-93da-5a1729ecc5ac" providerId="AD" clId="Web-{45ACDB2F-6D4B-288C-E72B-41864721879D}" dt="2023-05-13T08:22:02.256" v="25" actId="20577"/>
        <pc:sldMkLst>
          <pc:docMk/>
          <pc:sldMk cId="4055807052" sldId="265"/>
        </pc:sldMkLst>
        <pc:spChg chg="mod">
          <ac:chgData name="Alper Öner (ETIYA)" userId="S::alper.oner@etiya.com::d8ee6dab-5ac3-45de-93da-5a1729ecc5ac" providerId="AD" clId="Web-{45ACDB2F-6D4B-288C-E72B-41864721879D}" dt="2023-05-13T08:22:02.256" v="25" actId="20577"/>
          <ac:spMkLst>
            <pc:docMk/>
            <pc:sldMk cId="4055807052" sldId="265"/>
            <ac:spMk id="15" creationId="{C2CDAA8C-AA72-894E-9C47-007EFEDD5AFC}"/>
          </ac:spMkLst>
        </pc:spChg>
      </pc:sldChg>
      <pc:sldChg chg="modSp">
        <pc:chgData name="Alper Öner (ETIYA)" userId="S::alper.oner@etiya.com::d8ee6dab-5ac3-45de-93da-5a1729ecc5ac" providerId="AD" clId="Web-{45ACDB2F-6D4B-288C-E72B-41864721879D}" dt="2023-05-13T08:51:30.932" v="32" actId="20577"/>
        <pc:sldMkLst>
          <pc:docMk/>
          <pc:sldMk cId="4143170125" sldId="267"/>
        </pc:sldMkLst>
        <pc:spChg chg="mod">
          <ac:chgData name="Alper Öner (ETIYA)" userId="S::alper.oner@etiya.com::d8ee6dab-5ac3-45de-93da-5a1729ecc5ac" providerId="AD" clId="Web-{45ACDB2F-6D4B-288C-E72B-41864721879D}" dt="2023-05-13T08:51:30.932" v="32" actId="20577"/>
          <ac:spMkLst>
            <pc:docMk/>
            <pc:sldMk cId="4143170125" sldId="267"/>
            <ac:spMk id="3" creationId="{2E2A078B-0B25-F766-642E-9D947C9B2601}"/>
          </ac:spMkLst>
        </pc:spChg>
      </pc:sldChg>
      <pc:sldChg chg="modSp">
        <pc:chgData name="Alper Öner (ETIYA)" userId="S::alper.oner@etiya.com::d8ee6dab-5ac3-45de-93da-5a1729ecc5ac" providerId="AD" clId="Web-{45ACDB2F-6D4B-288C-E72B-41864721879D}" dt="2023-05-13T08:49:53.098" v="27" actId="20577"/>
        <pc:sldMkLst>
          <pc:docMk/>
          <pc:sldMk cId="114521454" sldId="273"/>
        </pc:sldMkLst>
        <pc:spChg chg="mod">
          <ac:chgData name="Alper Öner (ETIYA)" userId="S::alper.oner@etiya.com::d8ee6dab-5ac3-45de-93da-5a1729ecc5ac" providerId="AD" clId="Web-{45ACDB2F-6D4B-288C-E72B-41864721879D}" dt="2023-05-13T08:49:53.098" v="27" actId="20577"/>
          <ac:spMkLst>
            <pc:docMk/>
            <pc:sldMk cId="114521454" sldId="273"/>
            <ac:spMk id="3" creationId="{2E2A078B-0B25-F766-642E-9D947C9B2601}"/>
          </ac:spMkLst>
        </pc:spChg>
      </pc:sldChg>
      <pc:sldChg chg="modSp">
        <pc:chgData name="Alper Öner (ETIYA)" userId="S::alper.oner@etiya.com::d8ee6dab-5ac3-45de-93da-5a1729ecc5ac" providerId="AD" clId="Web-{45ACDB2F-6D4B-288C-E72B-41864721879D}" dt="2023-05-13T09:18:22.952" v="67" actId="20577"/>
        <pc:sldMkLst>
          <pc:docMk/>
          <pc:sldMk cId="1494086160" sldId="276"/>
        </pc:sldMkLst>
        <pc:spChg chg="mod">
          <ac:chgData name="Alper Öner (ETIYA)" userId="S::alper.oner@etiya.com::d8ee6dab-5ac3-45de-93da-5a1729ecc5ac" providerId="AD" clId="Web-{45ACDB2F-6D4B-288C-E72B-41864721879D}" dt="2023-05-13T09:18:22.952" v="67" actId="20577"/>
          <ac:spMkLst>
            <pc:docMk/>
            <pc:sldMk cId="1494086160" sldId="276"/>
            <ac:spMk id="3" creationId="{2E2A078B-0B25-F766-642E-9D947C9B2601}"/>
          </ac:spMkLst>
        </pc:spChg>
      </pc:sldChg>
      <pc:sldChg chg="modSp">
        <pc:chgData name="Alper Öner (ETIYA)" userId="S::alper.oner@etiya.com::d8ee6dab-5ac3-45de-93da-5a1729ecc5ac" providerId="AD" clId="Web-{45ACDB2F-6D4B-288C-E72B-41864721879D}" dt="2023-05-13T09:01:49.706" v="45" actId="20577"/>
        <pc:sldMkLst>
          <pc:docMk/>
          <pc:sldMk cId="3218880799" sldId="282"/>
        </pc:sldMkLst>
        <pc:spChg chg="mod">
          <ac:chgData name="Alper Öner (ETIYA)" userId="S::alper.oner@etiya.com::d8ee6dab-5ac3-45de-93da-5a1729ecc5ac" providerId="AD" clId="Web-{45ACDB2F-6D4B-288C-E72B-41864721879D}" dt="2023-05-13T09:01:49.706" v="45" actId="20577"/>
          <ac:spMkLst>
            <pc:docMk/>
            <pc:sldMk cId="3218880799" sldId="282"/>
            <ac:spMk id="3" creationId="{2E2A078B-0B25-F766-642E-9D947C9B2601}"/>
          </ac:spMkLst>
        </pc:spChg>
      </pc:sldChg>
      <pc:sldChg chg="modSp">
        <pc:chgData name="Alper Öner (ETIYA)" userId="S::alper.oner@etiya.com::d8ee6dab-5ac3-45de-93da-5a1729ecc5ac" providerId="AD" clId="Web-{45ACDB2F-6D4B-288C-E72B-41864721879D}" dt="2023-05-13T08:58:15.318" v="38" actId="20577"/>
        <pc:sldMkLst>
          <pc:docMk/>
          <pc:sldMk cId="1890821121" sldId="285"/>
        </pc:sldMkLst>
        <pc:spChg chg="mod">
          <ac:chgData name="Alper Öner (ETIYA)" userId="S::alper.oner@etiya.com::d8ee6dab-5ac3-45de-93da-5a1729ecc5ac" providerId="AD" clId="Web-{45ACDB2F-6D4B-288C-E72B-41864721879D}" dt="2023-05-13T08:58:15.318" v="38" actId="20577"/>
          <ac:spMkLst>
            <pc:docMk/>
            <pc:sldMk cId="1890821121" sldId="285"/>
            <ac:spMk id="3" creationId="{2E2A078B-0B25-F766-642E-9D947C9B2601}"/>
          </ac:spMkLst>
        </pc:spChg>
      </pc:sldChg>
      <pc:sldChg chg="modSp del">
        <pc:chgData name="Alper Öner (ETIYA)" userId="S::alper.oner@etiya.com::d8ee6dab-5ac3-45de-93da-5a1729ecc5ac" providerId="AD" clId="Web-{45ACDB2F-6D4B-288C-E72B-41864721879D}" dt="2023-05-13T09:17:51.169" v="61"/>
        <pc:sldMkLst>
          <pc:docMk/>
          <pc:sldMk cId="1377806289" sldId="315"/>
        </pc:sldMkLst>
        <pc:spChg chg="mod">
          <ac:chgData name="Alper Öner (ETIYA)" userId="S::alper.oner@etiya.com::d8ee6dab-5ac3-45de-93da-5a1729ecc5ac" providerId="AD" clId="Web-{45ACDB2F-6D4B-288C-E72B-41864721879D}" dt="2023-05-13T09:17:38.324" v="60" actId="20577"/>
          <ac:spMkLst>
            <pc:docMk/>
            <pc:sldMk cId="1377806289" sldId="315"/>
            <ac:spMk id="6" creationId="{20810FA3-1CF9-6842-CBF1-CF469771CB7E}"/>
          </ac:spMkLst>
        </pc:spChg>
      </pc:sldChg>
      <pc:sldChg chg="modSp">
        <pc:chgData name="Alper Öner (ETIYA)" userId="S::alper.oner@etiya.com::d8ee6dab-5ac3-45de-93da-5a1729ecc5ac" providerId="AD" clId="Web-{45ACDB2F-6D4B-288C-E72B-41864721879D}" dt="2023-05-13T09:13:20.028" v="53" actId="20577"/>
        <pc:sldMkLst>
          <pc:docMk/>
          <pc:sldMk cId="1897538013" sldId="316"/>
        </pc:sldMkLst>
        <pc:spChg chg="mod">
          <ac:chgData name="Alper Öner (ETIYA)" userId="S::alper.oner@etiya.com::d8ee6dab-5ac3-45de-93da-5a1729ecc5ac" providerId="AD" clId="Web-{45ACDB2F-6D4B-288C-E72B-41864721879D}" dt="2023-05-13T09:13:20.028" v="53" actId="20577"/>
          <ac:spMkLst>
            <pc:docMk/>
            <pc:sldMk cId="1897538013" sldId="316"/>
            <ac:spMk id="3" creationId="{2E2A078B-0B25-F766-642E-9D947C9B2601}"/>
          </ac:spMkLst>
        </pc:spChg>
      </pc:sldChg>
      <pc:sldChg chg="modSp">
        <pc:chgData name="Alper Öner (ETIYA)" userId="S::alper.oner@etiya.com::d8ee6dab-5ac3-45de-93da-5a1729ecc5ac" providerId="AD" clId="Web-{45ACDB2F-6D4B-288C-E72B-41864721879D}" dt="2023-05-13T09:07:07.506" v="50" actId="20577"/>
        <pc:sldMkLst>
          <pc:docMk/>
          <pc:sldMk cId="832441318" sldId="318"/>
        </pc:sldMkLst>
        <pc:spChg chg="mod">
          <ac:chgData name="Alper Öner (ETIYA)" userId="S::alper.oner@etiya.com::d8ee6dab-5ac3-45de-93da-5a1729ecc5ac" providerId="AD" clId="Web-{45ACDB2F-6D4B-288C-E72B-41864721879D}" dt="2023-05-13T09:07:07.506" v="50" actId="20577"/>
          <ac:spMkLst>
            <pc:docMk/>
            <pc:sldMk cId="832441318" sldId="318"/>
            <ac:spMk id="3" creationId="{2E2A078B-0B25-F766-642E-9D947C9B2601}"/>
          </ac:spMkLst>
        </pc:spChg>
      </pc:sldChg>
      <pc:sldChg chg="modSp">
        <pc:chgData name="Alper Öner (ETIYA)" userId="S::alper.oner@etiya.com::d8ee6dab-5ac3-45de-93da-5a1729ecc5ac" providerId="AD" clId="Web-{45ACDB2F-6D4B-288C-E72B-41864721879D}" dt="2023-05-13T09:12:03.398" v="52" actId="20577"/>
        <pc:sldMkLst>
          <pc:docMk/>
          <pc:sldMk cId="1665399647" sldId="319"/>
        </pc:sldMkLst>
        <pc:spChg chg="mod">
          <ac:chgData name="Alper Öner (ETIYA)" userId="S::alper.oner@etiya.com::d8ee6dab-5ac3-45de-93da-5a1729ecc5ac" providerId="AD" clId="Web-{45ACDB2F-6D4B-288C-E72B-41864721879D}" dt="2023-05-13T09:12:03.398" v="52" actId="20577"/>
          <ac:spMkLst>
            <pc:docMk/>
            <pc:sldMk cId="1665399647" sldId="319"/>
            <ac:spMk id="3" creationId="{2E2A078B-0B25-F766-642E-9D947C9B2601}"/>
          </ac:spMkLst>
        </pc:spChg>
      </pc:sldChg>
      <pc:sldChg chg="modSp">
        <pc:chgData name="Alper Öner (ETIYA)" userId="S::alper.oner@etiya.com::d8ee6dab-5ac3-45de-93da-5a1729ecc5ac" providerId="AD" clId="Web-{45ACDB2F-6D4B-288C-E72B-41864721879D}" dt="2023-05-13T09:05:35.063" v="47" actId="20577"/>
        <pc:sldMkLst>
          <pc:docMk/>
          <pc:sldMk cId="1701583724" sldId="320"/>
        </pc:sldMkLst>
        <pc:spChg chg="mod">
          <ac:chgData name="Alper Öner (ETIYA)" userId="S::alper.oner@etiya.com::d8ee6dab-5ac3-45de-93da-5a1729ecc5ac" providerId="AD" clId="Web-{45ACDB2F-6D4B-288C-E72B-41864721879D}" dt="2023-05-13T09:05:35.063" v="47" actId="20577"/>
          <ac:spMkLst>
            <pc:docMk/>
            <pc:sldMk cId="1701583724" sldId="320"/>
            <ac:spMk id="3" creationId="{2E2A078B-0B25-F766-642E-9D947C9B2601}"/>
          </ac:spMkLst>
        </pc:spChg>
      </pc:sldChg>
      <pc:sldChg chg="modSp">
        <pc:chgData name="Alper Öner (ETIYA)" userId="S::alper.oner@etiya.com::d8ee6dab-5ac3-45de-93da-5a1729ecc5ac" providerId="AD" clId="Web-{45ACDB2F-6D4B-288C-E72B-41864721879D}" dt="2023-05-13T07:59:31.734" v="9" actId="20577"/>
        <pc:sldMkLst>
          <pc:docMk/>
          <pc:sldMk cId="1101534331" sldId="335"/>
        </pc:sldMkLst>
        <pc:spChg chg="mod">
          <ac:chgData name="Alper Öner (ETIYA)" userId="S::alper.oner@etiya.com::d8ee6dab-5ac3-45de-93da-5a1729ecc5ac" providerId="AD" clId="Web-{45ACDB2F-6D4B-288C-E72B-41864721879D}" dt="2023-05-13T07:59:31.734" v="9" actId="20577"/>
          <ac:spMkLst>
            <pc:docMk/>
            <pc:sldMk cId="1101534331" sldId="335"/>
            <ac:spMk id="3" creationId="{E69E4AF4-B4C2-FB8D-B687-F37B34A8C8B9}"/>
          </ac:spMkLst>
        </pc:spChg>
      </pc:sldChg>
      <pc:sldChg chg="modSp">
        <pc:chgData name="Alper Öner (ETIYA)" userId="S::alper.oner@etiya.com::d8ee6dab-5ac3-45de-93da-5a1729ecc5ac" providerId="AD" clId="Web-{45ACDB2F-6D4B-288C-E72B-41864721879D}" dt="2023-05-13T08:04:32.101" v="11" actId="20577"/>
        <pc:sldMkLst>
          <pc:docMk/>
          <pc:sldMk cId="2738965577" sldId="337"/>
        </pc:sldMkLst>
        <pc:spChg chg="mod">
          <ac:chgData name="Alper Öner (ETIYA)" userId="S::alper.oner@etiya.com::d8ee6dab-5ac3-45de-93da-5a1729ecc5ac" providerId="AD" clId="Web-{45ACDB2F-6D4B-288C-E72B-41864721879D}" dt="2023-05-13T08:04:32.101" v="11" actId="20577"/>
          <ac:spMkLst>
            <pc:docMk/>
            <pc:sldMk cId="2738965577" sldId="337"/>
            <ac:spMk id="3" creationId="{E69E4AF4-B4C2-FB8D-B687-F37B34A8C8B9}"/>
          </ac:spMkLst>
        </pc:spChg>
      </pc:sldChg>
      <pc:sldChg chg="modSp">
        <pc:chgData name="Alper Öner (ETIYA)" userId="S::alper.oner@etiya.com::d8ee6dab-5ac3-45de-93da-5a1729ecc5ac" providerId="AD" clId="Web-{45ACDB2F-6D4B-288C-E72B-41864721879D}" dt="2023-05-13T08:09:47.956" v="14" actId="20577"/>
        <pc:sldMkLst>
          <pc:docMk/>
          <pc:sldMk cId="2045279528" sldId="340"/>
        </pc:sldMkLst>
        <pc:spChg chg="mod">
          <ac:chgData name="Alper Öner (ETIYA)" userId="S::alper.oner@etiya.com::d8ee6dab-5ac3-45de-93da-5a1729ecc5ac" providerId="AD" clId="Web-{45ACDB2F-6D4B-288C-E72B-41864721879D}" dt="2023-05-13T08:09:47.956" v="14" actId="20577"/>
          <ac:spMkLst>
            <pc:docMk/>
            <pc:sldMk cId="2045279528" sldId="340"/>
            <ac:spMk id="3" creationId="{E69E4AF4-B4C2-FB8D-B687-F37B34A8C8B9}"/>
          </ac:spMkLst>
        </pc:spChg>
      </pc:sldChg>
      <pc:sldChg chg="del">
        <pc:chgData name="Alper Öner (ETIYA)" userId="S::alper.oner@etiya.com::d8ee6dab-5ac3-45de-93da-5a1729ecc5ac" providerId="AD" clId="Web-{45ACDB2F-6D4B-288C-E72B-41864721879D}" dt="2023-05-13T08:14:41.651" v="15"/>
        <pc:sldMkLst>
          <pc:docMk/>
          <pc:sldMk cId="2319453987" sldId="343"/>
        </pc:sldMkLst>
      </pc:sldChg>
      <pc:sldChg chg="modSp">
        <pc:chgData name="Alper Öner (ETIYA)" userId="S::alper.oner@etiya.com::d8ee6dab-5ac3-45de-93da-5a1729ecc5ac" providerId="AD" clId="Web-{45ACDB2F-6D4B-288C-E72B-41864721879D}" dt="2023-05-13T08:16:32.076" v="17" actId="20577"/>
        <pc:sldMkLst>
          <pc:docMk/>
          <pc:sldMk cId="321187898" sldId="344"/>
        </pc:sldMkLst>
        <pc:spChg chg="mod">
          <ac:chgData name="Alper Öner (ETIYA)" userId="S::alper.oner@etiya.com::d8ee6dab-5ac3-45de-93da-5a1729ecc5ac" providerId="AD" clId="Web-{45ACDB2F-6D4B-288C-E72B-41864721879D}" dt="2023-05-13T08:16:32.076" v="17" actId="20577"/>
          <ac:spMkLst>
            <pc:docMk/>
            <pc:sldMk cId="321187898" sldId="344"/>
            <ac:spMk id="3" creationId="{E69E4AF4-B4C2-FB8D-B687-F37B34A8C8B9}"/>
          </ac:spMkLst>
        </pc:spChg>
      </pc:sldChg>
      <pc:sldChg chg="modSp">
        <pc:chgData name="Alper Öner (ETIYA)" userId="S::alper.oner@etiya.com::d8ee6dab-5ac3-45de-93da-5a1729ecc5ac" providerId="AD" clId="Web-{45ACDB2F-6D4B-288C-E72B-41864721879D}" dt="2023-05-13T08:16:53.998" v="19" actId="20577"/>
        <pc:sldMkLst>
          <pc:docMk/>
          <pc:sldMk cId="291615024" sldId="345"/>
        </pc:sldMkLst>
        <pc:spChg chg="mod">
          <ac:chgData name="Alper Öner (ETIYA)" userId="S::alper.oner@etiya.com::d8ee6dab-5ac3-45de-93da-5a1729ecc5ac" providerId="AD" clId="Web-{45ACDB2F-6D4B-288C-E72B-41864721879D}" dt="2023-05-13T08:16:53.998" v="19" actId="20577"/>
          <ac:spMkLst>
            <pc:docMk/>
            <pc:sldMk cId="291615024" sldId="345"/>
            <ac:spMk id="3" creationId="{E69E4AF4-B4C2-FB8D-B687-F37B34A8C8B9}"/>
          </ac:spMkLst>
        </pc:spChg>
      </pc:sldChg>
      <pc:sldChg chg="modSp">
        <pc:chgData name="Alper Öner (ETIYA)" userId="S::alper.oner@etiya.com::d8ee6dab-5ac3-45de-93da-5a1729ecc5ac" providerId="AD" clId="Web-{45ACDB2F-6D4B-288C-E72B-41864721879D}" dt="2023-05-13T08:19:23.049" v="22" actId="20577"/>
        <pc:sldMkLst>
          <pc:docMk/>
          <pc:sldMk cId="316598791" sldId="347"/>
        </pc:sldMkLst>
        <pc:spChg chg="mod">
          <ac:chgData name="Alper Öner (ETIYA)" userId="S::alper.oner@etiya.com::d8ee6dab-5ac3-45de-93da-5a1729ecc5ac" providerId="AD" clId="Web-{45ACDB2F-6D4B-288C-E72B-41864721879D}" dt="2023-05-13T08:19:23.049" v="22" actId="20577"/>
          <ac:spMkLst>
            <pc:docMk/>
            <pc:sldMk cId="316598791" sldId="347"/>
            <ac:spMk id="3" creationId="{E69E4AF4-B4C2-FB8D-B687-F37B34A8C8B9}"/>
          </ac:spMkLst>
        </pc:spChg>
      </pc:sldChg>
      <pc:sldChg chg="modSp">
        <pc:chgData name="Alper Öner (ETIYA)" userId="S::alper.oner@etiya.com::d8ee6dab-5ac3-45de-93da-5a1729ecc5ac" providerId="AD" clId="Web-{45ACDB2F-6D4B-288C-E72B-41864721879D}" dt="2023-05-13T08:20:31.004" v="24" actId="20577"/>
        <pc:sldMkLst>
          <pc:docMk/>
          <pc:sldMk cId="3400522301" sldId="348"/>
        </pc:sldMkLst>
        <pc:spChg chg="mod">
          <ac:chgData name="Alper Öner (ETIYA)" userId="S::alper.oner@etiya.com::d8ee6dab-5ac3-45de-93da-5a1729ecc5ac" providerId="AD" clId="Web-{45ACDB2F-6D4B-288C-E72B-41864721879D}" dt="2023-05-13T08:20:31.004" v="24" actId="20577"/>
          <ac:spMkLst>
            <pc:docMk/>
            <pc:sldMk cId="3400522301" sldId="348"/>
            <ac:spMk id="3" creationId="{E69E4AF4-B4C2-FB8D-B687-F37B34A8C8B9}"/>
          </ac:spMkLst>
        </pc:spChg>
      </pc:sldChg>
      <pc:sldChg chg="modSp">
        <pc:chgData name="Alper Öner (ETIYA)" userId="S::alper.oner@etiya.com::d8ee6dab-5ac3-45de-93da-5a1729ecc5ac" providerId="AD" clId="Web-{45ACDB2F-6D4B-288C-E72B-41864721879D}" dt="2023-05-13T08:50:05.115" v="30" actId="20577"/>
        <pc:sldMkLst>
          <pc:docMk/>
          <pc:sldMk cId="1420583785" sldId="355"/>
        </pc:sldMkLst>
        <pc:spChg chg="mod">
          <ac:chgData name="Alper Öner (ETIYA)" userId="S::alper.oner@etiya.com::d8ee6dab-5ac3-45de-93da-5a1729ecc5ac" providerId="AD" clId="Web-{45ACDB2F-6D4B-288C-E72B-41864721879D}" dt="2023-05-13T08:50:05.115" v="30" actId="20577"/>
          <ac:spMkLst>
            <pc:docMk/>
            <pc:sldMk cId="1420583785" sldId="355"/>
            <ac:spMk id="3" creationId="{2E2A078B-0B25-F766-642E-9D947C9B2601}"/>
          </ac:spMkLst>
        </pc:spChg>
      </pc:sldChg>
      <pc:sldChg chg="modSp">
        <pc:chgData name="Alper Öner (ETIYA)" userId="S::alper.oner@etiya.com::d8ee6dab-5ac3-45de-93da-5a1729ecc5ac" providerId="AD" clId="Web-{45ACDB2F-6D4B-288C-E72B-41864721879D}" dt="2023-05-13T08:53:35.442" v="36" actId="20577"/>
        <pc:sldMkLst>
          <pc:docMk/>
          <pc:sldMk cId="2065342265" sldId="356"/>
        </pc:sldMkLst>
        <pc:spChg chg="mod">
          <ac:chgData name="Alper Öner (ETIYA)" userId="S::alper.oner@etiya.com::d8ee6dab-5ac3-45de-93da-5a1729ecc5ac" providerId="AD" clId="Web-{45ACDB2F-6D4B-288C-E72B-41864721879D}" dt="2023-05-13T08:53:35.442" v="36" actId="20577"/>
          <ac:spMkLst>
            <pc:docMk/>
            <pc:sldMk cId="2065342265" sldId="356"/>
            <ac:spMk id="3" creationId="{2E2A078B-0B25-F766-642E-9D947C9B2601}"/>
          </ac:spMkLst>
        </pc:spChg>
      </pc:sldChg>
      <pc:sldChg chg="modSp">
        <pc:chgData name="Alper Öner (ETIYA)" userId="S::alper.oner@etiya.com::d8ee6dab-5ac3-45de-93da-5a1729ecc5ac" providerId="AD" clId="Web-{45ACDB2F-6D4B-288C-E72B-41864721879D}" dt="2023-05-13T09:00:51.781" v="40" actId="20577"/>
        <pc:sldMkLst>
          <pc:docMk/>
          <pc:sldMk cId="2778377781" sldId="358"/>
        </pc:sldMkLst>
        <pc:spChg chg="mod">
          <ac:chgData name="Alper Öner (ETIYA)" userId="S::alper.oner@etiya.com::d8ee6dab-5ac3-45de-93da-5a1729ecc5ac" providerId="AD" clId="Web-{45ACDB2F-6D4B-288C-E72B-41864721879D}" dt="2023-05-13T09:00:51.781" v="40" actId="20577"/>
          <ac:spMkLst>
            <pc:docMk/>
            <pc:sldMk cId="2778377781" sldId="358"/>
            <ac:spMk id="3" creationId="{2E2A078B-0B25-F766-642E-9D947C9B2601}"/>
          </ac:spMkLst>
        </pc:spChg>
      </pc:sldChg>
      <pc:sldChg chg="modSp">
        <pc:chgData name="Alper Öner (ETIYA)" userId="S::alper.oner@etiya.com::d8ee6dab-5ac3-45de-93da-5a1729ecc5ac" providerId="AD" clId="Web-{45ACDB2F-6D4B-288C-E72B-41864721879D}" dt="2023-05-13T09:18:03.404" v="63" actId="20577"/>
        <pc:sldMkLst>
          <pc:docMk/>
          <pc:sldMk cId="2216786500" sldId="361"/>
        </pc:sldMkLst>
        <pc:spChg chg="mod">
          <ac:chgData name="Alper Öner (ETIYA)" userId="S::alper.oner@etiya.com::d8ee6dab-5ac3-45de-93da-5a1729ecc5ac" providerId="AD" clId="Web-{45ACDB2F-6D4B-288C-E72B-41864721879D}" dt="2023-05-13T09:18:03.404" v="63" actId="20577"/>
          <ac:spMkLst>
            <pc:docMk/>
            <pc:sldMk cId="2216786500" sldId="361"/>
            <ac:spMk id="6" creationId="{20810FA3-1CF9-6842-CBF1-CF469771CB7E}"/>
          </ac:spMkLst>
        </pc:spChg>
      </pc:sldChg>
    </pc:docChg>
  </pc:docChgLst>
  <pc:docChgLst>
    <pc:chgData name="Alper Öner (ETIYA)" userId="S::alper.oner@etiya.com::d8ee6dab-5ac3-45de-93da-5a1729ecc5ac" providerId="AD" clId="Web-{9B543BA3-81DF-4284-A084-F0F9260BC71E}"/>
    <pc:docChg chg="addSld delSld modSld addMainMaster delMainMaster">
      <pc:chgData name="Alper Öner (ETIYA)" userId="S::alper.oner@etiya.com::d8ee6dab-5ac3-45de-93da-5a1729ecc5ac" providerId="AD" clId="Web-{9B543BA3-81DF-4284-A084-F0F9260BC71E}" dt="2022-12-21T17:54:48.175" v="11" actId="20577"/>
      <pc:docMkLst>
        <pc:docMk/>
      </pc:docMkLst>
      <pc:sldChg chg="addSp modSp mod setBg modClrScheme chgLayout">
        <pc:chgData name="Alper Öner (ETIYA)" userId="S::alper.oner@etiya.com::d8ee6dab-5ac3-45de-93da-5a1729ecc5ac" providerId="AD" clId="Web-{9B543BA3-81DF-4284-A084-F0F9260BC71E}" dt="2022-12-21T17:54:29.425" v="6" actId="20577"/>
        <pc:sldMkLst>
          <pc:docMk/>
          <pc:sldMk cId="1674425800" sldId="256"/>
        </pc:sldMkLst>
        <pc:spChg chg="mod ord">
          <ac:chgData name="Alper Öner (ETIYA)" userId="S::alper.oner@etiya.com::d8ee6dab-5ac3-45de-93da-5a1729ecc5ac" providerId="AD" clId="Web-{9B543BA3-81DF-4284-A084-F0F9260BC71E}" dt="2022-12-21T17:54:29.425" v="6" actId="20577"/>
          <ac:spMkLst>
            <pc:docMk/>
            <pc:sldMk cId="1674425800" sldId="256"/>
            <ac:spMk id="2" creationId="{00000000-0000-0000-0000-000000000000}"/>
          </ac:spMkLst>
        </pc:spChg>
        <pc:spChg chg="mod ord">
          <ac:chgData name="Alper Öner (ETIYA)" userId="S::alper.oner@etiya.com::d8ee6dab-5ac3-45de-93da-5a1729ecc5ac" providerId="AD" clId="Web-{9B543BA3-81DF-4284-A084-F0F9260BC71E}" dt="2022-12-21T07:51:26.399" v="4"/>
          <ac:spMkLst>
            <pc:docMk/>
            <pc:sldMk cId="1674425800" sldId="256"/>
            <ac:spMk id="3" creationId="{00000000-0000-0000-0000-000000000000}"/>
          </ac:spMkLst>
        </pc:spChg>
        <pc:spChg chg="add">
          <ac:chgData name="Alper Öner (ETIYA)" userId="S::alper.oner@etiya.com::d8ee6dab-5ac3-45de-93da-5a1729ecc5ac" providerId="AD" clId="Web-{9B543BA3-81DF-4284-A084-F0F9260BC71E}" dt="2022-12-21T07:51:26.399" v="4"/>
          <ac:spMkLst>
            <pc:docMk/>
            <pc:sldMk cId="1674425800" sldId="256"/>
            <ac:spMk id="8" creationId="{FFD48BC7-DC40-47DE-87EE-9F4B6ECB9ABB}"/>
          </ac:spMkLst>
        </pc:spChg>
        <pc:spChg chg="add">
          <ac:chgData name="Alper Öner (ETIYA)" userId="S::alper.oner@etiya.com::d8ee6dab-5ac3-45de-93da-5a1729ecc5ac" providerId="AD" clId="Web-{9B543BA3-81DF-4284-A084-F0F9260BC71E}" dt="2022-12-21T07:51:26.399" v="4"/>
          <ac:spMkLst>
            <pc:docMk/>
            <pc:sldMk cId="1674425800" sldId="256"/>
            <ac:spMk id="10" creationId="{E502BBC7-2C76-46F3-BC24-5985BC13DB88}"/>
          </ac:spMkLst>
        </pc:spChg>
        <pc:spChg chg="add">
          <ac:chgData name="Alper Öner (ETIYA)" userId="S::alper.oner@etiya.com::d8ee6dab-5ac3-45de-93da-5a1729ecc5ac" providerId="AD" clId="Web-{9B543BA3-81DF-4284-A084-F0F9260BC71E}" dt="2022-12-21T07:51:26.399" v="4"/>
          <ac:spMkLst>
            <pc:docMk/>
            <pc:sldMk cId="1674425800" sldId="256"/>
            <ac:spMk id="12" creationId="{C7F28D52-2A5F-4D23-81AE-7CB8B591C7AF}"/>
          </ac:spMkLst>
        </pc:spChg>
        <pc:spChg chg="add">
          <ac:chgData name="Alper Öner (ETIYA)" userId="S::alper.oner@etiya.com::d8ee6dab-5ac3-45de-93da-5a1729ecc5ac" providerId="AD" clId="Web-{9B543BA3-81DF-4284-A084-F0F9260BC71E}" dt="2022-12-21T07:51:26.399" v="4"/>
          <ac:spMkLst>
            <pc:docMk/>
            <pc:sldMk cId="1674425800" sldId="256"/>
            <ac:spMk id="14" creationId="{3629484E-3792-4B3D-89AD-7C8A1ED0E0D4}"/>
          </ac:spMkLst>
        </pc:spChg>
      </pc:sldChg>
      <pc:sldChg chg="add del replId">
        <pc:chgData name="Alper Öner (ETIYA)" userId="S::alper.oner@etiya.com::d8ee6dab-5ac3-45de-93da-5a1729ecc5ac" providerId="AD" clId="Web-{9B543BA3-81DF-4284-A084-F0F9260BC71E}" dt="2022-12-21T17:54:35.097" v="8"/>
        <pc:sldMkLst>
          <pc:docMk/>
          <pc:sldMk cId="3402349162" sldId="257"/>
        </pc:sldMkLst>
      </pc:sldChg>
      <pc:sldChg chg="modSp new">
        <pc:chgData name="Alper Öner (ETIYA)" userId="S::alper.oner@etiya.com::d8ee6dab-5ac3-45de-93da-5a1729ecc5ac" providerId="AD" clId="Web-{9B543BA3-81DF-4284-A084-F0F9260BC71E}" dt="2022-12-21T17:54:48.175" v="11" actId="20577"/>
        <pc:sldMkLst>
          <pc:docMk/>
          <pc:sldMk cId="3581862749" sldId="257"/>
        </pc:sldMkLst>
        <pc:spChg chg="mod">
          <ac:chgData name="Alper Öner (ETIYA)" userId="S::alper.oner@etiya.com::d8ee6dab-5ac3-45de-93da-5a1729ecc5ac" providerId="AD" clId="Web-{9B543BA3-81DF-4284-A084-F0F9260BC71E}" dt="2022-12-21T17:54:48.175" v="11" actId="20577"/>
          <ac:spMkLst>
            <pc:docMk/>
            <pc:sldMk cId="3581862749" sldId="257"/>
            <ac:spMk id="2" creationId="{BB2EF9BC-EDFE-7DB3-0BF4-FDC6F06BF4D2}"/>
          </ac:spMkLst>
        </pc:spChg>
      </pc:sldChg>
      <pc:sldMasterChg chg="del delSldLayout">
        <pc:chgData name="Alper Öner (ETIYA)" userId="S::alper.oner@etiya.com::d8ee6dab-5ac3-45de-93da-5a1729ecc5ac" providerId="AD" clId="Web-{9B543BA3-81DF-4284-A084-F0F9260BC71E}" dt="2022-12-21T07:51:03.024" v="0"/>
        <pc:sldMasterMkLst>
          <pc:docMk/>
          <pc:sldMasterMk cId="3712468873" sldId="2147483648"/>
        </pc:sldMasterMkLst>
        <pc:sldLayoutChg chg="del">
          <pc:chgData name="Alper Öner (ETIYA)" userId="S::alper.oner@etiya.com::d8ee6dab-5ac3-45de-93da-5a1729ecc5ac" providerId="AD" clId="Web-{9B543BA3-81DF-4284-A084-F0F9260BC71E}" dt="2022-12-21T07:51:03.024" v="0"/>
          <pc:sldLayoutMkLst>
            <pc:docMk/>
            <pc:sldMasterMk cId="3712468873" sldId="2147483648"/>
            <pc:sldLayoutMk cId="3440994769" sldId="2147483649"/>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3944319586" sldId="2147483650"/>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1196833356" sldId="2147483651"/>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3652797130" sldId="2147483652"/>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846744319" sldId="2147483653"/>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2861482750" sldId="2147483654"/>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4199817435" sldId="2147483655"/>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2700913065" sldId="2147483656"/>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818175020" sldId="2147483657"/>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847874827" sldId="2147483658"/>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804856651" sldId="2147483659"/>
          </pc:sldLayoutMkLst>
        </pc:sldLayoutChg>
      </pc:sldMasterChg>
      <pc:sldMasterChg chg="add del addSldLayout delSldLayout modSldLayout">
        <pc:chgData name="Alper Öner (ETIYA)" userId="S::alper.oner@etiya.com::d8ee6dab-5ac3-45de-93da-5a1729ecc5ac" providerId="AD" clId="Web-{9B543BA3-81DF-4284-A084-F0F9260BC71E}" dt="2022-12-21T07:51:11.227" v="1"/>
        <pc:sldMasterMkLst>
          <pc:docMk/>
          <pc:sldMasterMk cId="1844976822" sldId="2147483660"/>
        </pc:sldMasterMkLst>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3294057542" sldId="2147483661"/>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3735355541" sldId="2147483662"/>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2988776651" sldId="2147483663"/>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2997306335" sldId="2147483664"/>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466641763" sldId="2147483665"/>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3408497952" sldId="2147483666"/>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3871527762" sldId="2147483667"/>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4131129722" sldId="2147483668"/>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397354480" sldId="2147483669"/>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2111819404" sldId="2147483670"/>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2524929791" sldId="2147483671"/>
          </pc:sldLayoutMkLst>
        </pc:sldLayoutChg>
      </pc:sldMasterChg>
      <pc:sldMasterChg chg="add del addSldLayout delSldLayout modSldLayout">
        <pc:chgData name="Alper Öner (ETIYA)" userId="S::alper.oner@etiya.com::d8ee6dab-5ac3-45de-93da-5a1729ecc5ac" providerId="AD" clId="Web-{9B543BA3-81DF-4284-A084-F0F9260BC71E}" dt="2022-12-21T07:51:19.024" v="2"/>
        <pc:sldMasterMkLst>
          <pc:docMk/>
          <pc:sldMasterMk cId="1501737553" sldId="2147483672"/>
        </pc:sldMasterMkLst>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58813731" sldId="2147483673"/>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3395020755" sldId="2147483674"/>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2200413880" sldId="2147483675"/>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982637882" sldId="2147483676"/>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724540280" sldId="2147483677"/>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3526398471" sldId="2147483678"/>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588201115" sldId="2147483679"/>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3650403008" sldId="2147483680"/>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2627844098" sldId="2147483681"/>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1861936384" sldId="2147483682"/>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3895426376" sldId="2147483683"/>
          </pc:sldLayoutMkLst>
        </pc:sldLayoutChg>
      </pc:sldMasterChg>
      <pc:sldMasterChg chg="add del addSldLayout delSldLayout modSldLayout">
        <pc:chgData name="Alper Öner (ETIYA)" userId="S::alper.oner@etiya.com::d8ee6dab-5ac3-45de-93da-5a1729ecc5ac" providerId="AD" clId="Web-{9B543BA3-81DF-4284-A084-F0F9260BC71E}" dt="2022-12-21T07:51:21.790" v="3"/>
        <pc:sldMasterMkLst>
          <pc:docMk/>
          <pc:sldMasterMk cId="1607870280" sldId="2147483684"/>
        </pc:sldMasterMkLst>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3100108168" sldId="2147483685"/>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4206869680" sldId="2147483686"/>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3437375737" sldId="2147483687"/>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507882375" sldId="2147483688"/>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940146318" sldId="2147483689"/>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3447392480" sldId="2147483690"/>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2915898750" sldId="2147483691"/>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426264531" sldId="2147483692"/>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3593320349" sldId="2147483693"/>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1233684419" sldId="2147483694"/>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1566587160" sldId="2147483695"/>
          </pc:sldLayoutMkLst>
        </pc:sldLayoutChg>
      </pc:sldMasterChg>
      <pc:sldMasterChg chg="add addSldLayout modSldLayout">
        <pc:chgData name="Alper Öner (ETIYA)" userId="S::alper.oner@etiya.com::d8ee6dab-5ac3-45de-93da-5a1729ecc5ac" providerId="AD" clId="Web-{9B543BA3-81DF-4284-A084-F0F9260BC71E}" dt="2022-12-21T07:51:21.790" v="3"/>
        <pc:sldMasterMkLst>
          <pc:docMk/>
          <pc:sldMasterMk cId="1442232" sldId="2147483696"/>
        </pc:sldMasterMkLst>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1118265788" sldId="2147483697"/>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2455417577" sldId="2147483698"/>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333926983" sldId="2147483699"/>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2257929899" sldId="2147483700"/>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1496407557" sldId="2147483701"/>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514624501" sldId="2147483702"/>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747079071" sldId="2147483703"/>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91071728" sldId="2147483704"/>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3424123806" sldId="2147483705"/>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2759183021" sldId="2147483706"/>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3221770762" sldId="2147483707"/>
          </pc:sldLayoutMkLst>
        </pc:sldLayoutChg>
      </pc:sldMasterChg>
    </pc:docChg>
  </pc:docChgLst>
  <pc:docChgLst>
    <pc:chgData name="Alper Öner (ETIYA)" userId="S::alper.oner@etiya.com::d8ee6dab-5ac3-45de-93da-5a1729ecc5ac" providerId="AD" clId="Web-{0D215B17-9550-91B4-F918-4792001A5ED6}"/>
    <pc:docChg chg="delSld modSld sldOrd">
      <pc:chgData name="Alper Öner (ETIYA)" userId="S::alper.oner@etiya.com::d8ee6dab-5ac3-45de-93da-5a1729ecc5ac" providerId="AD" clId="Web-{0D215B17-9550-91B4-F918-4792001A5ED6}" dt="2024-02-15T14:45:45.148" v="275" actId="20577"/>
      <pc:docMkLst>
        <pc:docMk/>
      </pc:docMkLst>
      <pc:sldChg chg="addSp modSp">
        <pc:chgData name="Alper Öner (ETIYA)" userId="S::alper.oner@etiya.com::d8ee6dab-5ac3-45de-93da-5a1729ecc5ac" providerId="AD" clId="Web-{0D215B17-9550-91B4-F918-4792001A5ED6}" dt="2024-02-15T12:26:48.389" v="11" actId="20577"/>
        <pc:sldMkLst>
          <pc:docMk/>
          <pc:sldMk cId="2009766832" sldId="386"/>
        </pc:sldMkLst>
        <pc:spChg chg="mod">
          <ac:chgData name="Alper Öner (ETIYA)" userId="S::alper.oner@etiya.com::d8ee6dab-5ac3-45de-93da-5a1729ecc5ac" providerId="AD" clId="Web-{0D215B17-9550-91B4-F918-4792001A5ED6}" dt="2024-02-15T12:26:25.107" v="6" actId="20577"/>
          <ac:spMkLst>
            <pc:docMk/>
            <pc:sldMk cId="2009766832" sldId="386"/>
            <ac:spMk id="2" creationId="{BB2EF9BC-EDFE-7DB3-0BF4-FDC6F06BF4D2}"/>
          </ac:spMkLst>
        </pc:spChg>
        <pc:spChg chg="add mod">
          <ac:chgData name="Alper Öner (ETIYA)" userId="S::alper.oner@etiya.com::d8ee6dab-5ac3-45de-93da-5a1729ecc5ac" providerId="AD" clId="Web-{0D215B17-9550-91B4-F918-4792001A5ED6}" dt="2024-02-15T12:26:48.389" v="11" actId="20577"/>
          <ac:spMkLst>
            <pc:docMk/>
            <pc:sldMk cId="2009766832" sldId="386"/>
            <ac:spMk id="6" creationId="{F65E9479-8EF9-EEB1-18DF-174F4925714E}"/>
          </ac:spMkLst>
        </pc:spChg>
      </pc:sldChg>
      <pc:sldChg chg="modSp">
        <pc:chgData name="Alper Öner (ETIYA)" userId="S::alper.oner@etiya.com::d8ee6dab-5ac3-45de-93da-5a1729ecc5ac" providerId="AD" clId="Web-{0D215B17-9550-91B4-F918-4792001A5ED6}" dt="2024-02-15T12:27:37.033" v="31" actId="20577"/>
        <pc:sldMkLst>
          <pc:docMk/>
          <pc:sldMk cId="879045240" sldId="387"/>
        </pc:sldMkLst>
        <pc:spChg chg="mod">
          <ac:chgData name="Alper Öner (ETIYA)" userId="S::alper.oner@etiya.com::d8ee6dab-5ac3-45de-93da-5a1729ecc5ac" providerId="AD" clId="Web-{0D215B17-9550-91B4-F918-4792001A5ED6}" dt="2024-02-15T12:27:14.109" v="15" actId="20577"/>
          <ac:spMkLst>
            <pc:docMk/>
            <pc:sldMk cId="879045240" sldId="387"/>
            <ac:spMk id="2" creationId="{BB2EF9BC-EDFE-7DB3-0BF4-FDC6F06BF4D2}"/>
          </ac:spMkLst>
        </pc:spChg>
        <pc:spChg chg="mod">
          <ac:chgData name="Alper Öner (ETIYA)" userId="S::alper.oner@etiya.com::d8ee6dab-5ac3-45de-93da-5a1729ecc5ac" providerId="AD" clId="Web-{0D215B17-9550-91B4-F918-4792001A5ED6}" dt="2024-02-15T12:27:37.033" v="31" actId="20577"/>
          <ac:spMkLst>
            <pc:docMk/>
            <pc:sldMk cId="879045240" sldId="387"/>
            <ac:spMk id="3" creationId="{2E2A078B-0B25-F766-642E-9D947C9B2601}"/>
          </ac:spMkLst>
        </pc:spChg>
      </pc:sldChg>
      <pc:sldChg chg="del">
        <pc:chgData name="Alper Öner (ETIYA)" userId="S::alper.oner@etiya.com::d8ee6dab-5ac3-45de-93da-5a1729ecc5ac" providerId="AD" clId="Web-{0D215B17-9550-91B4-F918-4792001A5ED6}" dt="2024-02-15T12:26:54.702" v="12"/>
        <pc:sldMkLst>
          <pc:docMk/>
          <pc:sldMk cId="462216315" sldId="388"/>
        </pc:sldMkLst>
      </pc:sldChg>
      <pc:sldChg chg="addSp delSp modSp mod setBg">
        <pc:chgData name="Alper Öner (ETIYA)" userId="S::alper.oner@etiya.com::d8ee6dab-5ac3-45de-93da-5a1729ecc5ac" providerId="AD" clId="Web-{0D215B17-9550-91B4-F918-4792001A5ED6}" dt="2024-02-15T12:28:09.330" v="39" actId="20577"/>
        <pc:sldMkLst>
          <pc:docMk/>
          <pc:sldMk cId="2688418972" sldId="389"/>
        </pc:sldMkLst>
        <pc:spChg chg="mod">
          <ac:chgData name="Alper Öner (ETIYA)" userId="S::alper.oner@etiya.com::d8ee6dab-5ac3-45de-93da-5a1729ecc5ac" providerId="AD" clId="Web-{0D215B17-9550-91B4-F918-4792001A5ED6}" dt="2024-02-15T12:28:00.111" v="37"/>
          <ac:spMkLst>
            <pc:docMk/>
            <pc:sldMk cId="2688418972" sldId="389"/>
            <ac:spMk id="2" creationId="{BB2EF9BC-EDFE-7DB3-0BF4-FDC6F06BF4D2}"/>
          </ac:spMkLst>
        </pc:spChg>
        <pc:spChg chg="del">
          <ac:chgData name="Alper Öner (ETIYA)" userId="S::alper.oner@etiya.com::d8ee6dab-5ac3-45de-93da-5a1729ecc5ac" providerId="AD" clId="Web-{0D215B17-9550-91B4-F918-4792001A5ED6}" dt="2024-02-15T12:27:51.814" v="35"/>
          <ac:spMkLst>
            <pc:docMk/>
            <pc:sldMk cId="2688418972" sldId="389"/>
            <ac:spMk id="3" creationId="{2E2A078B-0B25-F766-642E-9D947C9B2601}"/>
          </ac:spMkLst>
        </pc:spChg>
        <pc:spChg chg="mod ord">
          <ac:chgData name="Alper Öner (ETIYA)" userId="S::alper.oner@etiya.com::d8ee6dab-5ac3-45de-93da-5a1729ecc5ac" providerId="AD" clId="Web-{0D215B17-9550-91B4-F918-4792001A5ED6}" dt="2024-02-15T12:28:00.111" v="37"/>
          <ac:spMkLst>
            <pc:docMk/>
            <pc:sldMk cId="2688418972" sldId="389"/>
            <ac:spMk id="5" creationId="{D8DE6C8F-3552-B6C7-9D35-396F12F790F7}"/>
          </ac:spMkLst>
        </pc:spChg>
        <pc:spChg chg="add del mod">
          <ac:chgData name="Alper Öner (ETIYA)" userId="S::alper.oner@etiya.com::d8ee6dab-5ac3-45de-93da-5a1729ecc5ac" providerId="AD" clId="Web-{0D215B17-9550-91B4-F918-4792001A5ED6}" dt="2024-02-15T12:27:55.001" v="36"/>
          <ac:spMkLst>
            <pc:docMk/>
            <pc:sldMk cId="2688418972" sldId="389"/>
            <ac:spMk id="6" creationId="{065983E6-5A25-015D-2A9E-1F7BFFFF3A62}"/>
          </ac:spMkLst>
        </pc:spChg>
        <pc:spChg chg="add mod">
          <ac:chgData name="Alper Öner (ETIYA)" userId="S::alper.oner@etiya.com::d8ee6dab-5ac3-45de-93da-5a1729ecc5ac" providerId="AD" clId="Web-{0D215B17-9550-91B4-F918-4792001A5ED6}" dt="2024-02-15T12:28:09.330" v="39" actId="20577"/>
          <ac:spMkLst>
            <pc:docMk/>
            <pc:sldMk cId="2688418972" sldId="389"/>
            <ac:spMk id="11" creationId="{E0426BBB-050E-8F0B-70E2-9604C9E369C7}"/>
          </ac:spMkLst>
        </pc:spChg>
        <pc:spChg chg="add">
          <ac:chgData name="Alper Öner (ETIYA)" userId="S::alper.oner@etiya.com::d8ee6dab-5ac3-45de-93da-5a1729ecc5ac" providerId="AD" clId="Web-{0D215B17-9550-91B4-F918-4792001A5ED6}" dt="2024-02-15T12:28:00.111" v="37"/>
          <ac:spMkLst>
            <pc:docMk/>
            <pc:sldMk cId="2688418972" sldId="389"/>
            <ac:spMk id="14" creationId="{0B9EE3F3-89B7-43C3-8651-C4C96830993D}"/>
          </ac:spMkLst>
        </pc:spChg>
        <pc:spChg chg="add">
          <ac:chgData name="Alper Öner (ETIYA)" userId="S::alper.oner@etiya.com::d8ee6dab-5ac3-45de-93da-5a1729ecc5ac" providerId="AD" clId="Web-{0D215B17-9550-91B4-F918-4792001A5ED6}" dt="2024-02-15T12:28:00.111" v="37"/>
          <ac:spMkLst>
            <pc:docMk/>
            <pc:sldMk cId="2688418972" sldId="389"/>
            <ac:spMk id="16" creationId="{33AE4636-AEEC-45D6-84D4-7AC2DA48ECF8}"/>
          </ac:spMkLst>
        </pc:spChg>
        <pc:spChg chg="add">
          <ac:chgData name="Alper Öner (ETIYA)" userId="S::alper.oner@etiya.com::d8ee6dab-5ac3-45de-93da-5a1729ecc5ac" providerId="AD" clId="Web-{0D215B17-9550-91B4-F918-4792001A5ED6}" dt="2024-02-15T12:28:00.111" v="37"/>
          <ac:spMkLst>
            <pc:docMk/>
            <pc:sldMk cId="2688418972" sldId="389"/>
            <ac:spMk id="18" creationId="{8D9CE0F4-2EB2-4F1F-8AAC-DB3571D9FE10}"/>
          </ac:spMkLst>
        </pc:spChg>
        <pc:picChg chg="add mod ord">
          <ac:chgData name="Alper Öner (ETIYA)" userId="S::alper.oner@etiya.com::d8ee6dab-5ac3-45de-93da-5a1729ecc5ac" providerId="AD" clId="Web-{0D215B17-9550-91B4-F918-4792001A5ED6}" dt="2024-02-15T12:28:00.111" v="37"/>
          <ac:picMkLst>
            <pc:docMk/>
            <pc:sldMk cId="2688418972" sldId="389"/>
            <ac:picMk id="7" creationId="{D912387A-973C-A141-4384-F6629F05B3B9}"/>
          </ac:picMkLst>
        </pc:picChg>
      </pc:sldChg>
      <pc:sldChg chg="addSp delSp modSp mod setBg">
        <pc:chgData name="Alper Öner (ETIYA)" userId="S::alper.oner@etiya.com::d8ee6dab-5ac3-45de-93da-5a1729ecc5ac" providerId="AD" clId="Web-{0D215B17-9550-91B4-F918-4792001A5ED6}" dt="2024-02-15T12:30:27.898" v="82" actId="20577"/>
        <pc:sldMkLst>
          <pc:docMk/>
          <pc:sldMk cId="4137237404" sldId="390"/>
        </pc:sldMkLst>
        <pc:spChg chg="mod">
          <ac:chgData name="Alper Öner (ETIYA)" userId="S::alper.oner@etiya.com::d8ee6dab-5ac3-45de-93da-5a1729ecc5ac" providerId="AD" clId="Web-{0D215B17-9550-91B4-F918-4792001A5ED6}" dt="2024-02-15T12:30:06.850" v="75"/>
          <ac:spMkLst>
            <pc:docMk/>
            <pc:sldMk cId="4137237404" sldId="390"/>
            <ac:spMk id="2" creationId="{BB2EF9BC-EDFE-7DB3-0BF4-FDC6F06BF4D2}"/>
          </ac:spMkLst>
        </pc:spChg>
        <pc:spChg chg="del">
          <ac:chgData name="Alper Öner (ETIYA)" userId="S::alper.oner@etiya.com::d8ee6dab-5ac3-45de-93da-5a1729ecc5ac" providerId="AD" clId="Web-{0D215B17-9550-91B4-F918-4792001A5ED6}" dt="2024-02-15T12:29:57.553" v="73"/>
          <ac:spMkLst>
            <pc:docMk/>
            <pc:sldMk cId="4137237404" sldId="390"/>
            <ac:spMk id="3" creationId="{2E2A078B-0B25-F766-642E-9D947C9B2601}"/>
          </ac:spMkLst>
        </pc:spChg>
        <pc:spChg chg="mod ord">
          <ac:chgData name="Alper Öner (ETIYA)" userId="S::alper.oner@etiya.com::d8ee6dab-5ac3-45de-93da-5a1729ecc5ac" providerId="AD" clId="Web-{0D215B17-9550-91B4-F918-4792001A5ED6}" dt="2024-02-15T12:30:06.850" v="75"/>
          <ac:spMkLst>
            <pc:docMk/>
            <pc:sldMk cId="4137237404" sldId="390"/>
            <ac:spMk id="5" creationId="{D8DE6C8F-3552-B6C7-9D35-396F12F790F7}"/>
          </ac:spMkLst>
        </pc:spChg>
        <pc:spChg chg="add del mod">
          <ac:chgData name="Alper Öner (ETIYA)" userId="S::alper.oner@etiya.com::d8ee6dab-5ac3-45de-93da-5a1729ecc5ac" providerId="AD" clId="Web-{0D215B17-9550-91B4-F918-4792001A5ED6}" dt="2024-02-15T12:29:59.459" v="74"/>
          <ac:spMkLst>
            <pc:docMk/>
            <pc:sldMk cId="4137237404" sldId="390"/>
            <ac:spMk id="6" creationId="{9129CBA8-1381-3903-A991-954F2CADCF44}"/>
          </ac:spMkLst>
        </pc:spChg>
        <pc:spChg chg="add mod">
          <ac:chgData name="Alper Öner (ETIYA)" userId="S::alper.oner@etiya.com::d8ee6dab-5ac3-45de-93da-5a1729ecc5ac" providerId="AD" clId="Web-{0D215B17-9550-91B4-F918-4792001A5ED6}" dt="2024-02-15T12:30:27.898" v="82" actId="20577"/>
          <ac:spMkLst>
            <pc:docMk/>
            <pc:sldMk cId="4137237404" sldId="390"/>
            <ac:spMk id="11" creationId="{F877A9B4-53FA-B51E-A646-CF81CA226ED8}"/>
          </ac:spMkLst>
        </pc:spChg>
        <pc:spChg chg="add">
          <ac:chgData name="Alper Öner (ETIYA)" userId="S::alper.oner@etiya.com::d8ee6dab-5ac3-45de-93da-5a1729ecc5ac" providerId="AD" clId="Web-{0D215B17-9550-91B4-F918-4792001A5ED6}" dt="2024-02-15T12:30:06.850" v="75"/>
          <ac:spMkLst>
            <pc:docMk/>
            <pc:sldMk cId="4137237404" sldId="390"/>
            <ac:spMk id="14" creationId="{0B9EE3F3-89B7-43C3-8651-C4C96830993D}"/>
          </ac:spMkLst>
        </pc:spChg>
        <pc:spChg chg="add">
          <ac:chgData name="Alper Öner (ETIYA)" userId="S::alper.oner@etiya.com::d8ee6dab-5ac3-45de-93da-5a1729ecc5ac" providerId="AD" clId="Web-{0D215B17-9550-91B4-F918-4792001A5ED6}" dt="2024-02-15T12:30:06.850" v="75"/>
          <ac:spMkLst>
            <pc:docMk/>
            <pc:sldMk cId="4137237404" sldId="390"/>
            <ac:spMk id="16" creationId="{33AE4636-AEEC-45D6-84D4-7AC2DA48ECF8}"/>
          </ac:spMkLst>
        </pc:spChg>
        <pc:spChg chg="add">
          <ac:chgData name="Alper Öner (ETIYA)" userId="S::alper.oner@etiya.com::d8ee6dab-5ac3-45de-93da-5a1729ecc5ac" providerId="AD" clId="Web-{0D215B17-9550-91B4-F918-4792001A5ED6}" dt="2024-02-15T12:30:06.850" v="75"/>
          <ac:spMkLst>
            <pc:docMk/>
            <pc:sldMk cId="4137237404" sldId="390"/>
            <ac:spMk id="18" creationId="{8D9CE0F4-2EB2-4F1F-8AAC-DB3571D9FE10}"/>
          </ac:spMkLst>
        </pc:spChg>
        <pc:picChg chg="add mod ord">
          <ac:chgData name="Alper Öner (ETIYA)" userId="S::alper.oner@etiya.com::d8ee6dab-5ac3-45de-93da-5a1729ecc5ac" providerId="AD" clId="Web-{0D215B17-9550-91B4-F918-4792001A5ED6}" dt="2024-02-15T12:30:06.850" v="75"/>
          <ac:picMkLst>
            <pc:docMk/>
            <pc:sldMk cId="4137237404" sldId="390"/>
            <ac:picMk id="7" creationId="{6E71D6F6-FC0A-2126-9A25-E1C29DB2FB55}"/>
          </ac:picMkLst>
        </pc:picChg>
      </pc:sldChg>
      <pc:sldChg chg="del">
        <pc:chgData name="Alper Öner (ETIYA)" userId="S::alper.oner@etiya.com::d8ee6dab-5ac3-45de-93da-5a1729ecc5ac" providerId="AD" clId="Web-{0D215B17-9550-91B4-F918-4792001A5ED6}" dt="2024-02-15T12:28:27.300" v="40"/>
        <pc:sldMkLst>
          <pc:docMk/>
          <pc:sldMk cId="2038297441" sldId="391"/>
        </pc:sldMkLst>
      </pc:sldChg>
      <pc:sldChg chg="modSp ord">
        <pc:chgData name="Alper Öner (ETIYA)" userId="S::alper.oner@etiya.com::d8ee6dab-5ac3-45de-93da-5a1729ecc5ac" providerId="AD" clId="Web-{0D215B17-9550-91B4-F918-4792001A5ED6}" dt="2024-02-15T12:29:36.787" v="69" actId="20577"/>
        <pc:sldMkLst>
          <pc:docMk/>
          <pc:sldMk cId="972974163" sldId="392"/>
        </pc:sldMkLst>
        <pc:spChg chg="mod">
          <ac:chgData name="Alper Öner (ETIYA)" userId="S::alper.oner@etiya.com::d8ee6dab-5ac3-45de-93da-5a1729ecc5ac" providerId="AD" clId="Web-{0D215B17-9550-91B4-F918-4792001A5ED6}" dt="2024-02-15T12:29:36.787" v="69" actId="20577"/>
          <ac:spMkLst>
            <pc:docMk/>
            <pc:sldMk cId="972974163" sldId="392"/>
            <ac:spMk id="2" creationId="{BB2EF9BC-EDFE-7DB3-0BF4-FDC6F06BF4D2}"/>
          </ac:spMkLst>
        </pc:spChg>
        <pc:spChg chg="mod">
          <ac:chgData name="Alper Öner (ETIYA)" userId="S::alper.oner@etiya.com::d8ee6dab-5ac3-45de-93da-5a1729ecc5ac" providerId="AD" clId="Web-{0D215B17-9550-91B4-F918-4792001A5ED6}" dt="2024-02-15T12:29:25.239" v="66" actId="20577"/>
          <ac:spMkLst>
            <pc:docMk/>
            <pc:sldMk cId="972974163" sldId="392"/>
            <ac:spMk id="4" creationId="{9F3BBE5A-FB5D-BCAA-6F66-8296490F6FE1}"/>
          </ac:spMkLst>
        </pc:spChg>
      </pc:sldChg>
      <pc:sldChg chg="addSp delSp modSp mod setBg">
        <pc:chgData name="Alper Öner (ETIYA)" userId="S::alper.oner@etiya.com::d8ee6dab-5ac3-45de-93da-5a1729ecc5ac" providerId="AD" clId="Web-{0D215B17-9550-91B4-F918-4792001A5ED6}" dt="2024-02-15T12:31:22.338" v="94" actId="20577"/>
        <pc:sldMkLst>
          <pc:docMk/>
          <pc:sldMk cId="1118404060" sldId="393"/>
        </pc:sldMkLst>
        <pc:spChg chg="mod">
          <ac:chgData name="Alper Öner (ETIYA)" userId="S::alper.oner@etiya.com::d8ee6dab-5ac3-45de-93da-5a1729ecc5ac" providerId="AD" clId="Web-{0D215B17-9550-91B4-F918-4792001A5ED6}" dt="2024-02-15T12:31:03.493" v="88"/>
          <ac:spMkLst>
            <pc:docMk/>
            <pc:sldMk cId="1118404060" sldId="393"/>
            <ac:spMk id="2" creationId="{BB2EF9BC-EDFE-7DB3-0BF4-FDC6F06BF4D2}"/>
          </ac:spMkLst>
        </pc:spChg>
        <pc:spChg chg="del">
          <ac:chgData name="Alper Öner (ETIYA)" userId="S::alper.oner@etiya.com::d8ee6dab-5ac3-45de-93da-5a1729ecc5ac" providerId="AD" clId="Web-{0D215B17-9550-91B4-F918-4792001A5ED6}" dt="2024-02-15T12:30:56.649" v="86"/>
          <ac:spMkLst>
            <pc:docMk/>
            <pc:sldMk cId="1118404060" sldId="393"/>
            <ac:spMk id="4" creationId="{9F3BBE5A-FB5D-BCAA-6F66-8296490F6FE1}"/>
          </ac:spMkLst>
        </pc:spChg>
        <pc:spChg chg="mod ord">
          <ac:chgData name="Alper Öner (ETIYA)" userId="S::alper.oner@etiya.com::d8ee6dab-5ac3-45de-93da-5a1729ecc5ac" providerId="AD" clId="Web-{0D215B17-9550-91B4-F918-4792001A5ED6}" dt="2024-02-15T12:31:03.493" v="88"/>
          <ac:spMkLst>
            <pc:docMk/>
            <pc:sldMk cId="1118404060" sldId="393"/>
            <ac:spMk id="5" creationId="{D8DE6C8F-3552-B6C7-9D35-396F12F790F7}"/>
          </ac:spMkLst>
        </pc:spChg>
        <pc:spChg chg="add del mod">
          <ac:chgData name="Alper Öner (ETIYA)" userId="S::alper.oner@etiya.com::d8ee6dab-5ac3-45de-93da-5a1729ecc5ac" providerId="AD" clId="Web-{0D215B17-9550-91B4-F918-4792001A5ED6}" dt="2024-02-15T12:30:59.633" v="87"/>
          <ac:spMkLst>
            <pc:docMk/>
            <pc:sldMk cId="1118404060" sldId="393"/>
            <ac:spMk id="6" creationId="{19EDFAF9-81C5-E381-17A3-8EA70063950B}"/>
          </ac:spMkLst>
        </pc:spChg>
        <pc:spChg chg="add mod">
          <ac:chgData name="Alper Öner (ETIYA)" userId="S::alper.oner@etiya.com::d8ee6dab-5ac3-45de-93da-5a1729ecc5ac" providerId="AD" clId="Web-{0D215B17-9550-91B4-F918-4792001A5ED6}" dt="2024-02-15T12:31:22.338" v="94" actId="20577"/>
          <ac:spMkLst>
            <pc:docMk/>
            <pc:sldMk cId="1118404060" sldId="393"/>
            <ac:spMk id="11" creationId="{D2C947CE-D1B5-8AB9-BE94-7174D62896C0}"/>
          </ac:spMkLst>
        </pc:spChg>
        <pc:spChg chg="add">
          <ac:chgData name="Alper Öner (ETIYA)" userId="S::alper.oner@etiya.com::d8ee6dab-5ac3-45de-93da-5a1729ecc5ac" providerId="AD" clId="Web-{0D215B17-9550-91B4-F918-4792001A5ED6}" dt="2024-02-15T12:31:03.493" v="88"/>
          <ac:spMkLst>
            <pc:docMk/>
            <pc:sldMk cId="1118404060" sldId="393"/>
            <ac:spMk id="14" creationId="{0B9EE3F3-89B7-43C3-8651-C4C96830993D}"/>
          </ac:spMkLst>
        </pc:spChg>
        <pc:spChg chg="add">
          <ac:chgData name="Alper Öner (ETIYA)" userId="S::alper.oner@etiya.com::d8ee6dab-5ac3-45de-93da-5a1729ecc5ac" providerId="AD" clId="Web-{0D215B17-9550-91B4-F918-4792001A5ED6}" dt="2024-02-15T12:31:03.493" v="88"/>
          <ac:spMkLst>
            <pc:docMk/>
            <pc:sldMk cId="1118404060" sldId="393"/>
            <ac:spMk id="16" creationId="{33AE4636-AEEC-45D6-84D4-7AC2DA48ECF8}"/>
          </ac:spMkLst>
        </pc:spChg>
        <pc:spChg chg="add">
          <ac:chgData name="Alper Öner (ETIYA)" userId="S::alper.oner@etiya.com::d8ee6dab-5ac3-45de-93da-5a1729ecc5ac" providerId="AD" clId="Web-{0D215B17-9550-91B4-F918-4792001A5ED6}" dt="2024-02-15T12:31:03.493" v="88"/>
          <ac:spMkLst>
            <pc:docMk/>
            <pc:sldMk cId="1118404060" sldId="393"/>
            <ac:spMk id="18" creationId="{8D9CE0F4-2EB2-4F1F-8AAC-DB3571D9FE10}"/>
          </ac:spMkLst>
        </pc:spChg>
        <pc:picChg chg="add mod ord">
          <ac:chgData name="Alper Öner (ETIYA)" userId="S::alper.oner@etiya.com::d8ee6dab-5ac3-45de-93da-5a1729ecc5ac" providerId="AD" clId="Web-{0D215B17-9550-91B4-F918-4792001A5ED6}" dt="2024-02-15T12:31:03.493" v="88"/>
          <ac:picMkLst>
            <pc:docMk/>
            <pc:sldMk cId="1118404060" sldId="393"/>
            <ac:picMk id="7" creationId="{A90039CC-D9D9-842C-2340-5CA1112A6886}"/>
          </ac:picMkLst>
        </pc:picChg>
      </pc:sldChg>
      <pc:sldChg chg="modSp">
        <pc:chgData name="Alper Öner (ETIYA)" userId="S::alper.oner@etiya.com::d8ee6dab-5ac3-45de-93da-5a1729ecc5ac" providerId="AD" clId="Web-{0D215B17-9550-91B4-F918-4792001A5ED6}" dt="2024-02-15T12:32:23.793" v="117" actId="20577"/>
        <pc:sldMkLst>
          <pc:docMk/>
          <pc:sldMk cId="83252265" sldId="394"/>
        </pc:sldMkLst>
        <pc:spChg chg="mod">
          <ac:chgData name="Alper Öner (ETIYA)" userId="S::alper.oner@etiya.com::d8ee6dab-5ac3-45de-93da-5a1729ecc5ac" providerId="AD" clId="Web-{0D215B17-9550-91B4-F918-4792001A5ED6}" dt="2024-02-15T12:31:38.244" v="96" actId="20577"/>
          <ac:spMkLst>
            <pc:docMk/>
            <pc:sldMk cId="83252265" sldId="394"/>
            <ac:spMk id="2" creationId="{BB2EF9BC-EDFE-7DB3-0BF4-FDC6F06BF4D2}"/>
          </ac:spMkLst>
        </pc:spChg>
        <pc:spChg chg="mod">
          <ac:chgData name="Alper Öner (ETIYA)" userId="S::alper.oner@etiya.com::d8ee6dab-5ac3-45de-93da-5a1729ecc5ac" providerId="AD" clId="Web-{0D215B17-9550-91B4-F918-4792001A5ED6}" dt="2024-02-15T12:32:23.793" v="117" actId="20577"/>
          <ac:spMkLst>
            <pc:docMk/>
            <pc:sldMk cId="83252265" sldId="394"/>
            <ac:spMk id="4" creationId="{9F3BBE5A-FB5D-BCAA-6F66-8296490F6FE1}"/>
          </ac:spMkLst>
        </pc:spChg>
      </pc:sldChg>
      <pc:sldChg chg="addSp delSp modSp">
        <pc:chgData name="Alper Öner (ETIYA)" userId="S::alper.oner@etiya.com::d8ee6dab-5ac3-45de-93da-5a1729ecc5ac" providerId="AD" clId="Web-{0D215B17-9550-91B4-F918-4792001A5ED6}" dt="2024-02-15T12:32:31.090" v="119"/>
        <pc:sldMkLst>
          <pc:docMk/>
          <pc:sldMk cId="140945925" sldId="395"/>
        </pc:sldMkLst>
        <pc:spChg chg="mod">
          <ac:chgData name="Alper Öner (ETIYA)" userId="S::alper.oner@etiya.com::d8ee6dab-5ac3-45de-93da-5a1729ecc5ac" providerId="AD" clId="Web-{0D215B17-9550-91B4-F918-4792001A5ED6}" dt="2024-02-15T12:31:58.339" v="104" actId="20577"/>
          <ac:spMkLst>
            <pc:docMk/>
            <pc:sldMk cId="140945925" sldId="395"/>
            <ac:spMk id="2" creationId="{BB2EF9BC-EDFE-7DB3-0BF4-FDC6F06BF4D2}"/>
          </ac:spMkLst>
        </pc:spChg>
        <pc:spChg chg="del mod">
          <ac:chgData name="Alper Öner (ETIYA)" userId="S::alper.oner@etiya.com::d8ee6dab-5ac3-45de-93da-5a1729ecc5ac" providerId="AD" clId="Web-{0D215B17-9550-91B4-F918-4792001A5ED6}" dt="2024-02-15T12:32:31.090" v="119"/>
          <ac:spMkLst>
            <pc:docMk/>
            <pc:sldMk cId="140945925" sldId="395"/>
            <ac:spMk id="4" creationId="{9F3BBE5A-FB5D-BCAA-6F66-8296490F6FE1}"/>
          </ac:spMkLst>
        </pc:spChg>
        <pc:picChg chg="add mod ord">
          <ac:chgData name="Alper Öner (ETIYA)" userId="S::alper.oner@etiya.com::d8ee6dab-5ac3-45de-93da-5a1729ecc5ac" providerId="AD" clId="Web-{0D215B17-9550-91B4-F918-4792001A5ED6}" dt="2024-02-15T12:32:31.090" v="119"/>
          <ac:picMkLst>
            <pc:docMk/>
            <pc:sldMk cId="140945925" sldId="395"/>
            <ac:picMk id="3" creationId="{D23D52BF-AC05-BA2D-4895-715C52516BEA}"/>
          </ac:picMkLst>
        </pc:picChg>
      </pc:sldChg>
      <pc:sldChg chg="addSp delSp modSp mod setBg">
        <pc:chgData name="Alper Öner (ETIYA)" userId="S::alper.oner@etiya.com::d8ee6dab-5ac3-45de-93da-5a1729ecc5ac" providerId="AD" clId="Web-{0D215B17-9550-91B4-F918-4792001A5ED6}" dt="2024-02-15T12:57:50.921" v="124"/>
        <pc:sldMkLst>
          <pc:docMk/>
          <pc:sldMk cId="1444922968" sldId="396"/>
        </pc:sldMkLst>
        <pc:spChg chg="mod">
          <ac:chgData name="Alper Öner (ETIYA)" userId="S::alper.oner@etiya.com::d8ee6dab-5ac3-45de-93da-5a1729ecc5ac" providerId="AD" clId="Web-{0D215B17-9550-91B4-F918-4792001A5ED6}" dt="2024-02-15T12:57:50.921" v="124"/>
          <ac:spMkLst>
            <pc:docMk/>
            <pc:sldMk cId="1444922968" sldId="396"/>
            <ac:spMk id="2" creationId="{BB2EF9BC-EDFE-7DB3-0BF4-FDC6F06BF4D2}"/>
          </ac:spMkLst>
        </pc:spChg>
        <pc:spChg chg="del">
          <ac:chgData name="Alper Öner (ETIYA)" userId="S::alper.oner@etiya.com::d8ee6dab-5ac3-45de-93da-5a1729ecc5ac" providerId="AD" clId="Web-{0D215B17-9550-91B4-F918-4792001A5ED6}" dt="2024-02-15T12:57:41.233" v="122"/>
          <ac:spMkLst>
            <pc:docMk/>
            <pc:sldMk cId="1444922968" sldId="396"/>
            <ac:spMk id="4" creationId="{9F3BBE5A-FB5D-BCAA-6F66-8296490F6FE1}"/>
          </ac:spMkLst>
        </pc:spChg>
        <pc:spChg chg="mod ord">
          <ac:chgData name="Alper Öner (ETIYA)" userId="S::alper.oner@etiya.com::d8ee6dab-5ac3-45de-93da-5a1729ecc5ac" providerId="AD" clId="Web-{0D215B17-9550-91B4-F918-4792001A5ED6}" dt="2024-02-15T12:57:50.921" v="124"/>
          <ac:spMkLst>
            <pc:docMk/>
            <pc:sldMk cId="1444922968" sldId="396"/>
            <ac:spMk id="5" creationId="{D8DE6C8F-3552-B6C7-9D35-396F12F790F7}"/>
          </ac:spMkLst>
        </pc:spChg>
        <pc:spChg chg="add del mod">
          <ac:chgData name="Alper Öner (ETIYA)" userId="S::alper.oner@etiya.com::d8ee6dab-5ac3-45de-93da-5a1729ecc5ac" providerId="AD" clId="Web-{0D215B17-9550-91B4-F918-4792001A5ED6}" dt="2024-02-15T12:57:43.186" v="123"/>
          <ac:spMkLst>
            <pc:docMk/>
            <pc:sldMk cId="1444922968" sldId="396"/>
            <ac:spMk id="6" creationId="{66FF588F-4D53-6876-62C9-E842CEFF8E2D}"/>
          </ac:spMkLst>
        </pc:spChg>
        <pc:spChg chg="add">
          <ac:chgData name="Alper Öner (ETIYA)" userId="S::alper.oner@etiya.com::d8ee6dab-5ac3-45de-93da-5a1729ecc5ac" providerId="AD" clId="Web-{0D215B17-9550-91B4-F918-4792001A5ED6}" dt="2024-02-15T12:57:50.921" v="124"/>
          <ac:spMkLst>
            <pc:docMk/>
            <pc:sldMk cId="1444922968" sldId="396"/>
            <ac:spMk id="12" creationId="{665DBBEF-238B-476B-96AB-8AAC3224ECEA}"/>
          </ac:spMkLst>
        </pc:spChg>
        <pc:spChg chg="add">
          <ac:chgData name="Alper Öner (ETIYA)" userId="S::alper.oner@etiya.com::d8ee6dab-5ac3-45de-93da-5a1729ecc5ac" providerId="AD" clId="Web-{0D215B17-9550-91B4-F918-4792001A5ED6}" dt="2024-02-15T12:57:50.921" v="124"/>
          <ac:spMkLst>
            <pc:docMk/>
            <pc:sldMk cId="1444922968" sldId="396"/>
            <ac:spMk id="14" creationId="{3FCFB1DE-0B7E-48CC-BA90-B2AB0889F9D6}"/>
          </ac:spMkLst>
        </pc:spChg>
        <pc:picChg chg="add mod ord">
          <ac:chgData name="Alper Öner (ETIYA)" userId="S::alper.oner@etiya.com::d8ee6dab-5ac3-45de-93da-5a1729ecc5ac" providerId="AD" clId="Web-{0D215B17-9550-91B4-F918-4792001A5ED6}" dt="2024-02-15T12:57:50.921" v="124"/>
          <ac:picMkLst>
            <pc:docMk/>
            <pc:sldMk cId="1444922968" sldId="396"/>
            <ac:picMk id="7" creationId="{3916C1CF-9861-0119-5F40-19EB0F9C3E04}"/>
          </ac:picMkLst>
        </pc:picChg>
      </pc:sldChg>
      <pc:sldChg chg="modSp ord">
        <pc:chgData name="Alper Öner (ETIYA)" userId="S::alper.oner@etiya.com::d8ee6dab-5ac3-45de-93da-5a1729ecc5ac" providerId="AD" clId="Web-{0D215B17-9550-91B4-F918-4792001A5ED6}" dt="2024-02-15T14:45:45.148" v="275" actId="20577"/>
        <pc:sldMkLst>
          <pc:docMk/>
          <pc:sldMk cId="3922332916" sldId="397"/>
        </pc:sldMkLst>
        <pc:spChg chg="mod">
          <ac:chgData name="Alper Öner (ETIYA)" userId="S::alper.oner@etiya.com::d8ee6dab-5ac3-45de-93da-5a1729ecc5ac" providerId="AD" clId="Web-{0D215B17-9550-91B4-F918-4792001A5ED6}" dt="2024-02-15T14:45:45.148" v="275" actId="20577"/>
          <ac:spMkLst>
            <pc:docMk/>
            <pc:sldMk cId="3922332916" sldId="397"/>
            <ac:spMk id="2" creationId="{BB2EF9BC-EDFE-7DB3-0BF4-FDC6F06BF4D2}"/>
          </ac:spMkLst>
        </pc:spChg>
      </pc:sldChg>
      <pc:sldChg chg="addSp delSp modSp mod setBg">
        <pc:chgData name="Alper Öner (ETIYA)" userId="S::alper.oner@etiya.com::d8ee6dab-5ac3-45de-93da-5a1729ecc5ac" providerId="AD" clId="Web-{0D215B17-9550-91B4-F918-4792001A5ED6}" dt="2024-02-15T12:59:11.001" v="140" actId="20577"/>
        <pc:sldMkLst>
          <pc:docMk/>
          <pc:sldMk cId="2444427944" sldId="398"/>
        </pc:sldMkLst>
        <pc:spChg chg="mod">
          <ac:chgData name="Alper Öner (ETIYA)" userId="S::alper.oner@etiya.com::d8ee6dab-5ac3-45de-93da-5a1729ecc5ac" providerId="AD" clId="Web-{0D215B17-9550-91B4-F918-4792001A5ED6}" dt="2024-02-15T12:58:57.595" v="137"/>
          <ac:spMkLst>
            <pc:docMk/>
            <pc:sldMk cId="2444427944" sldId="398"/>
            <ac:spMk id="2" creationId="{BB2EF9BC-EDFE-7DB3-0BF4-FDC6F06BF4D2}"/>
          </ac:spMkLst>
        </pc:spChg>
        <pc:spChg chg="del">
          <ac:chgData name="Alper Öner (ETIYA)" userId="S::alper.oner@etiya.com::d8ee6dab-5ac3-45de-93da-5a1729ecc5ac" providerId="AD" clId="Web-{0D215B17-9550-91B4-F918-4792001A5ED6}" dt="2024-02-15T12:58:43.672" v="135"/>
          <ac:spMkLst>
            <pc:docMk/>
            <pc:sldMk cId="2444427944" sldId="398"/>
            <ac:spMk id="4" creationId="{9F3BBE5A-FB5D-BCAA-6F66-8296490F6FE1}"/>
          </ac:spMkLst>
        </pc:spChg>
        <pc:spChg chg="mod ord">
          <ac:chgData name="Alper Öner (ETIYA)" userId="S::alper.oner@etiya.com::d8ee6dab-5ac3-45de-93da-5a1729ecc5ac" providerId="AD" clId="Web-{0D215B17-9550-91B4-F918-4792001A5ED6}" dt="2024-02-15T12:58:57.595" v="137"/>
          <ac:spMkLst>
            <pc:docMk/>
            <pc:sldMk cId="2444427944" sldId="398"/>
            <ac:spMk id="5" creationId="{D8DE6C8F-3552-B6C7-9D35-396F12F790F7}"/>
          </ac:spMkLst>
        </pc:spChg>
        <pc:spChg chg="add del mod">
          <ac:chgData name="Alper Öner (ETIYA)" userId="S::alper.oner@etiya.com::d8ee6dab-5ac3-45de-93da-5a1729ecc5ac" providerId="AD" clId="Web-{0D215B17-9550-91B4-F918-4792001A5ED6}" dt="2024-02-15T12:58:50.751" v="136"/>
          <ac:spMkLst>
            <pc:docMk/>
            <pc:sldMk cId="2444427944" sldId="398"/>
            <ac:spMk id="6" creationId="{32F8D5E1-D1CD-0E85-429F-CE81B0CB1A95}"/>
          </ac:spMkLst>
        </pc:spChg>
        <pc:spChg chg="add mod">
          <ac:chgData name="Alper Öner (ETIYA)" userId="S::alper.oner@etiya.com::d8ee6dab-5ac3-45de-93da-5a1729ecc5ac" providerId="AD" clId="Web-{0D215B17-9550-91B4-F918-4792001A5ED6}" dt="2024-02-15T12:59:11.001" v="140" actId="20577"/>
          <ac:spMkLst>
            <pc:docMk/>
            <pc:sldMk cId="2444427944" sldId="398"/>
            <ac:spMk id="11" creationId="{A59C01B4-B1FC-506C-BACD-43DF24851612}"/>
          </ac:spMkLst>
        </pc:spChg>
        <pc:spChg chg="add">
          <ac:chgData name="Alper Öner (ETIYA)" userId="S::alper.oner@etiya.com::d8ee6dab-5ac3-45de-93da-5a1729ecc5ac" providerId="AD" clId="Web-{0D215B17-9550-91B4-F918-4792001A5ED6}" dt="2024-02-15T12:58:57.595" v="137"/>
          <ac:spMkLst>
            <pc:docMk/>
            <pc:sldMk cId="2444427944" sldId="398"/>
            <ac:spMk id="14" creationId="{2B97F24A-32CE-4C1C-A50D-3016B394DCFB}"/>
          </ac:spMkLst>
        </pc:spChg>
        <pc:spChg chg="add">
          <ac:chgData name="Alper Öner (ETIYA)" userId="S::alper.oner@etiya.com::d8ee6dab-5ac3-45de-93da-5a1729ecc5ac" providerId="AD" clId="Web-{0D215B17-9550-91B4-F918-4792001A5ED6}" dt="2024-02-15T12:58:57.595" v="137"/>
          <ac:spMkLst>
            <pc:docMk/>
            <pc:sldMk cId="2444427944" sldId="398"/>
            <ac:spMk id="16" creationId="{CD8B4F24-440B-49E9-B85D-733523DC064B}"/>
          </ac:spMkLst>
        </pc:spChg>
        <pc:picChg chg="add mod ord">
          <ac:chgData name="Alper Öner (ETIYA)" userId="S::alper.oner@etiya.com::d8ee6dab-5ac3-45de-93da-5a1729ecc5ac" providerId="AD" clId="Web-{0D215B17-9550-91B4-F918-4792001A5ED6}" dt="2024-02-15T12:58:57.595" v="137"/>
          <ac:picMkLst>
            <pc:docMk/>
            <pc:sldMk cId="2444427944" sldId="398"/>
            <ac:picMk id="7" creationId="{5B4A102B-5562-72F2-C31E-D0B473704E51}"/>
          </ac:picMkLst>
        </pc:picChg>
      </pc:sldChg>
      <pc:sldChg chg="addSp modSp mod setBg">
        <pc:chgData name="Alper Öner (ETIYA)" userId="S::alper.oner@etiya.com::d8ee6dab-5ac3-45de-93da-5a1729ecc5ac" providerId="AD" clId="Web-{0D215B17-9550-91B4-F918-4792001A5ED6}" dt="2024-02-15T12:59:54.674" v="150" actId="20577"/>
        <pc:sldMkLst>
          <pc:docMk/>
          <pc:sldMk cId="1890328769" sldId="399"/>
        </pc:sldMkLst>
        <pc:spChg chg="mod">
          <ac:chgData name="Alper Öner (ETIYA)" userId="S::alper.oner@etiya.com::d8ee6dab-5ac3-45de-93da-5a1729ecc5ac" providerId="AD" clId="Web-{0D215B17-9550-91B4-F918-4792001A5ED6}" dt="2024-02-15T12:59:30.877" v="143"/>
          <ac:spMkLst>
            <pc:docMk/>
            <pc:sldMk cId="1890328769" sldId="399"/>
            <ac:spMk id="2" creationId="{BB2EF9BC-EDFE-7DB3-0BF4-FDC6F06BF4D2}"/>
          </ac:spMkLst>
        </pc:spChg>
        <pc:spChg chg="mod">
          <ac:chgData name="Alper Öner (ETIYA)" userId="S::alper.oner@etiya.com::d8ee6dab-5ac3-45de-93da-5a1729ecc5ac" providerId="AD" clId="Web-{0D215B17-9550-91B4-F918-4792001A5ED6}" dt="2024-02-15T12:59:30.877" v="143"/>
          <ac:spMkLst>
            <pc:docMk/>
            <pc:sldMk cId="1890328769" sldId="399"/>
            <ac:spMk id="4" creationId="{9F3BBE5A-FB5D-BCAA-6F66-8296490F6FE1}"/>
          </ac:spMkLst>
        </pc:spChg>
        <pc:spChg chg="mod ord">
          <ac:chgData name="Alper Öner (ETIYA)" userId="S::alper.oner@etiya.com::d8ee6dab-5ac3-45de-93da-5a1729ecc5ac" providerId="AD" clId="Web-{0D215B17-9550-91B4-F918-4792001A5ED6}" dt="2024-02-15T12:59:30.877" v="143"/>
          <ac:spMkLst>
            <pc:docMk/>
            <pc:sldMk cId="1890328769" sldId="399"/>
            <ac:spMk id="5" creationId="{D8DE6C8F-3552-B6C7-9D35-396F12F790F7}"/>
          </ac:spMkLst>
        </pc:spChg>
        <pc:spChg chg="add mod">
          <ac:chgData name="Alper Öner (ETIYA)" userId="S::alper.oner@etiya.com::d8ee6dab-5ac3-45de-93da-5a1729ecc5ac" providerId="AD" clId="Web-{0D215B17-9550-91B4-F918-4792001A5ED6}" dt="2024-02-15T12:59:54.674" v="150" actId="20577"/>
          <ac:spMkLst>
            <pc:docMk/>
            <pc:sldMk cId="1890328769" sldId="399"/>
            <ac:spMk id="6" creationId="{EB27824C-DE9C-E1AF-F669-4174D02236E1}"/>
          </ac:spMkLst>
        </pc:spChg>
        <pc:spChg chg="add">
          <ac:chgData name="Alper Öner (ETIYA)" userId="S::alper.oner@etiya.com::d8ee6dab-5ac3-45de-93da-5a1729ecc5ac" providerId="AD" clId="Web-{0D215B17-9550-91B4-F918-4792001A5ED6}" dt="2024-02-15T12:59:30.877" v="143"/>
          <ac:spMkLst>
            <pc:docMk/>
            <pc:sldMk cId="1890328769" sldId="399"/>
            <ac:spMk id="10" creationId="{201CC55D-ED54-4C5C-95E6-10947BD1103B}"/>
          </ac:spMkLst>
        </pc:spChg>
        <pc:spChg chg="add">
          <ac:chgData name="Alper Öner (ETIYA)" userId="S::alper.oner@etiya.com::d8ee6dab-5ac3-45de-93da-5a1729ecc5ac" providerId="AD" clId="Web-{0D215B17-9550-91B4-F918-4792001A5ED6}" dt="2024-02-15T12:59:30.877" v="143"/>
          <ac:spMkLst>
            <pc:docMk/>
            <pc:sldMk cId="1890328769" sldId="399"/>
            <ac:spMk id="16" creationId="{3873B707-463F-40B0-8227-E8CC6C67EB25}"/>
          </ac:spMkLst>
        </pc:spChg>
        <pc:spChg chg="add">
          <ac:chgData name="Alper Öner (ETIYA)" userId="S::alper.oner@etiya.com::d8ee6dab-5ac3-45de-93da-5a1729ecc5ac" providerId="AD" clId="Web-{0D215B17-9550-91B4-F918-4792001A5ED6}" dt="2024-02-15T12:59:30.877" v="143"/>
          <ac:spMkLst>
            <pc:docMk/>
            <pc:sldMk cId="1890328769" sldId="399"/>
            <ac:spMk id="18" creationId="{C13237C8-E62C-4F0D-A318-BD6FB6C2D138}"/>
          </ac:spMkLst>
        </pc:spChg>
        <pc:spChg chg="add">
          <ac:chgData name="Alper Öner (ETIYA)" userId="S::alper.oner@etiya.com::d8ee6dab-5ac3-45de-93da-5a1729ecc5ac" providerId="AD" clId="Web-{0D215B17-9550-91B4-F918-4792001A5ED6}" dt="2024-02-15T12:59:30.877" v="143"/>
          <ac:spMkLst>
            <pc:docMk/>
            <pc:sldMk cId="1890328769" sldId="399"/>
            <ac:spMk id="20" creationId="{19C9EAEA-39D0-4B0E-A0EB-51E7B26740B1}"/>
          </ac:spMkLst>
        </pc:spChg>
        <pc:grpChg chg="add">
          <ac:chgData name="Alper Öner (ETIYA)" userId="S::alper.oner@etiya.com::d8ee6dab-5ac3-45de-93da-5a1729ecc5ac" providerId="AD" clId="Web-{0D215B17-9550-91B4-F918-4792001A5ED6}" dt="2024-02-15T12:59:30.877" v="143"/>
          <ac:grpSpMkLst>
            <pc:docMk/>
            <pc:sldMk cId="1890328769" sldId="399"/>
            <ac:grpSpMk id="12" creationId="{1DE889C7-FAD6-4397-98E2-05D503484459}"/>
          </ac:grpSpMkLst>
        </pc:grpChg>
        <pc:picChg chg="add mod">
          <ac:chgData name="Alper Öner (ETIYA)" userId="S::alper.oner@etiya.com::d8ee6dab-5ac3-45de-93da-5a1729ecc5ac" providerId="AD" clId="Web-{0D215B17-9550-91B4-F918-4792001A5ED6}" dt="2024-02-15T12:59:30.877" v="143"/>
          <ac:picMkLst>
            <pc:docMk/>
            <pc:sldMk cId="1890328769" sldId="399"/>
            <ac:picMk id="3" creationId="{840B6E87-D9E7-F8BA-2BE8-701F9122B76F}"/>
          </ac:picMkLst>
        </pc:picChg>
      </pc:sldChg>
      <pc:sldChg chg="modSp">
        <pc:chgData name="Alper Öner (ETIYA)" userId="S::alper.oner@etiya.com::d8ee6dab-5ac3-45de-93da-5a1729ecc5ac" providerId="AD" clId="Web-{0D215B17-9550-91B4-F918-4792001A5ED6}" dt="2024-02-15T13:00:37.285" v="164" actId="20577"/>
        <pc:sldMkLst>
          <pc:docMk/>
          <pc:sldMk cId="1991132186" sldId="400"/>
        </pc:sldMkLst>
        <pc:spChg chg="mod">
          <ac:chgData name="Alper Öner (ETIYA)" userId="S::alper.oner@etiya.com::d8ee6dab-5ac3-45de-93da-5a1729ecc5ac" providerId="AD" clId="Web-{0D215B17-9550-91B4-F918-4792001A5ED6}" dt="2024-02-15T13:00:11.316" v="153" actId="20577"/>
          <ac:spMkLst>
            <pc:docMk/>
            <pc:sldMk cId="1991132186" sldId="400"/>
            <ac:spMk id="2" creationId="{BB2EF9BC-EDFE-7DB3-0BF4-FDC6F06BF4D2}"/>
          </ac:spMkLst>
        </pc:spChg>
        <pc:spChg chg="mod">
          <ac:chgData name="Alper Öner (ETIYA)" userId="S::alper.oner@etiya.com::d8ee6dab-5ac3-45de-93da-5a1729ecc5ac" providerId="AD" clId="Web-{0D215B17-9550-91B4-F918-4792001A5ED6}" dt="2024-02-15T13:00:37.285" v="164" actId="20577"/>
          <ac:spMkLst>
            <pc:docMk/>
            <pc:sldMk cId="1991132186" sldId="400"/>
            <ac:spMk id="4" creationId="{9F3BBE5A-FB5D-BCAA-6F66-8296490F6FE1}"/>
          </ac:spMkLst>
        </pc:spChg>
      </pc:sldChg>
      <pc:sldChg chg="addSp delSp modSp mod setBg">
        <pc:chgData name="Alper Öner (ETIYA)" userId="S::alper.oner@etiya.com::d8ee6dab-5ac3-45de-93da-5a1729ecc5ac" providerId="AD" clId="Web-{0D215B17-9550-91B4-F918-4792001A5ED6}" dt="2024-02-15T13:00:51.551" v="167"/>
        <pc:sldMkLst>
          <pc:docMk/>
          <pc:sldMk cId="2031211623" sldId="401"/>
        </pc:sldMkLst>
        <pc:spChg chg="mod">
          <ac:chgData name="Alper Öner (ETIYA)" userId="S::alper.oner@etiya.com::d8ee6dab-5ac3-45de-93da-5a1729ecc5ac" providerId="AD" clId="Web-{0D215B17-9550-91B4-F918-4792001A5ED6}" dt="2024-02-15T13:00:51.551" v="167"/>
          <ac:spMkLst>
            <pc:docMk/>
            <pc:sldMk cId="2031211623" sldId="401"/>
            <ac:spMk id="2" creationId="{BB2EF9BC-EDFE-7DB3-0BF4-FDC6F06BF4D2}"/>
          </ac:spMkLst>
        </pc:spChg>
        <pc:spChg chg="del">
          <ac:chgData name="Alper Öner (ETIYA)" userId="S::alper.oner@etiya.com::d8ee6dab-5ac3-45de-93da-5a1729ecc5ac" providerId="AD" clId="Web-{0D215B17-9550-91B4-F918-4792001A5ED6}" dt="2024-02-15T13:00:39.488" v="165"/>
          <ac:spMkLst>
            <pc:docMk/>
            <pc:sldMk cId="2031211623" sldId="401"/>
            <ac:spMk id="4" creationId="{9F3BBE5A-FB5D-BCAA-6F66-8296490F6FE1}"/>
          </ac:spMkLst>
        </pc:spChg>
        <pc:spChg chg="mod ord">
          <ac:chgData name="Alper Öner (ETIYA)" userId="S::alper.oner@etiya.com::d8ee6dab-5ac3-45de-93da-5a1729ecc5ac" providerId="AD" clId="Web-{0D215B17-9550-91B4-F918-4792001A5ED6}" dt="2024-02-15T13:00:51.551" v="167"/>
          <ac:spMkLst>
            <pc:docMk/>
            <pc:sldMk cId="2031211623" sldId="401"/>
            <ac:spMk id="5" creationId="{D8DE6C8F-3552-B6C7-9D35-396F12F790F7}"/>
          </ac:spMkLst>
        </pc:spChg>
        <pc:spChg chg="add del mod">
          <ac:chgData name="Alper Öner (ETIYA)" userId="S::alper.oner@etiya.com::d8ee6dab-5ac3-45de-93da-5a1729ecc5ac" providerId="AD" clId="Web-{0D215B17-9550-91B4-F918-4792001A5ED6}" dt="2024-02-15T13:00:40.957" v="166"/>
          <ac:spMkLst>
            <pc:docMk/>
            <pc:sldMk cId="2031211623" sldId="401"/>
            <ac:spMk id="6" creationId="{C08E65C0-4F5A-F0A7-6395-95497D73E8BB}"/>
          </ac:spMkLst>
        </pc:spChg>
        <pc:spChg chg="add">
          <ac:chgData name="Alper Öner (ETIYA)" userId="S::alper.oner@etiya.com::d8ee6dab-5ac3-45de-93da-5a1729ecc5ac" providerId="AD" clId="Web-{0D215B17-9550-91B4-F918-4792001A5ED6}" dt="2024-02-15T13:00:51.551" v="167"/>
          <ac:spMkLst>
            <pc:docMk/>
            <pc:sldMk cId="2031211623" sldId="401"/>
            <ac:spMk id="12" creationId="{F0DCC097-1DB8-4B6D-85D0-6FBA0E1CA4BA}"/>
          </ac:spMkLst>
        </pc:spChg>
        <pc:spChg chg="add">
          <ac:chgData name="Alper Öner (ETIYA)" userId="S::alper.oner@etiya.com::d8ee6dab-5ac3-45de-93da-5a1729ecc5ac" providerId="AD" clId="Web-{0D215B17-9550-91B4-F918-4792001A5ED6}" dt="2024-02-15T13:00:51.551" v="167"/>
          <ac:spMkLst>
            <pc:docMk/>
            <pc:sldMk cId="2031211623" sldId="401"/>
            <ac:spMk id="14" creationId="{E0B58608-23C8-4441-994D-C6823EEE1DB7}"/>
          </ac:spMkLst>
        </pc:spChg>
        <pc:picChg chg="add mod ord">
          <ac:chgData name="Alper Öner (ETIYA)" userId="S::alper.oner@etiya.com::d8ee6dab-5ac3-45de-93da-5a1729ecc5ac" providerId="AD" clId="Web-{0D215B17-9550-91B4-F918-4792001A5ED6}" dt="2024-02-15T13:00:51.551" v="167"/>
          <ac:picMkLst>
            <pc:docMk/>
            <pc:sldMk cId="2031211623" sldId="401"/>
            <ac:picMk id="7" creationId="{731026A5-0AD2-3A35-9E61-E8CEC46688F1}"/>
          </ac:picMkLst>
        </pc:picChg>
      </pc:sldChg>
      <pc:sldChg chg="del">
        <pc:chgData name="Alper Öner (ETIYA)" userId="S::alper.oner@etiya.com::d8ee6dab-5ac3-45de-93da-5a1729ecc5ac" providerId="AD" clId="Web-{0D215B17-9550-91B4-F918-4792001A5ED6}" dt="2024-02-15T13:01:07.786" v="169"/>
        <pc:sldMkLst>
          <pc:docMk/>
          <pc:sldMk cId="427321434" sldId="402"/>
        </pc:sldMkLst>
      </pc:sldChg>
      <pc:sldChg chg="ord">
        <pc:chgData name="Alper Öner (ETIYA)" userId="S::alper.oner@etiya.com::d8ee6dab-5ac3-45de-93da-5a1729ecc5ac" providerId="AD" clId="Web-{0D215B17-9550-91B4-F918-4792001A5ED6}" dt="2024-02-15T13:01:04.286" v="168"/>
        <pc:sldMkLst>
          <pc:docMk/>
          <pc:sldMk cId="3569738908" sldId="403"/>
        </pc:sldMkLst>
      </pc:sldChg>
      <pc:sldChg chg="modSp">
        <pc:chgData name="Alper Öner (ETIYA)" userId="S::alper.oner@etiya.com::d8ee6dab-5ac3-45de-93da-5a1729ecc5ac" providerId="AD" clId="Web-{0D215B17-9550-91B4-F918-4792001A5ED6}" dt="2024-02-15T13:03:31.119" v="178" actId="20577"/>
        <pc:sldMkLst>
          <pc:docMk/>
          <pc:sldMk cId="2964054307" sldId="404"/>
        </pc:sldMkLst>
        <pc:spChg chg="mod">
          <ac:chgData name="Alper Öner (ETIYA)" userId="S::alper.oner@etiya.com::d8ee6dab-5ac3-45de-93da-5a1729ecc5ac" providerId="AD" clId="Web-{0D215B17-9550-91B4-F918-4792001A5ED6}" dt="2024-02-15T13:01:47.787" v="172" actId="20577"/>
          <ac:spMkLst>
            <pc:docMk/>
            <pc:sldMk cId="2964054307" sldId="404"/>
            <ac:spMk id="2" creationId="{BB2EF9BC-EDFE-7DB3-0BF4-FDC6F06BF4D2}"/>
          </ac:spMkLst>
        </pc:spChg>
        <pc:spChg chg="mod">
          <ac:chgData name="Alper Öner (ETIYA)" userId="S::alper.oner@etiya.com::d8ee6dab-5ac3-45de-93da-5a1729ecc5ac" providerId="AD" clId="Web-{0D215B17-9550-91B4-F918-4792001A5ED6}" dt="2024-02-15T13:03:31.119" v="178" actId="20577"/>
          <ac:spMkLst>
            <pc:docMk/>
            <pc:sldMk cId="2964054307" sldId="404"/>
            <ac:spMk id="4" creationId="{9F3BBE5A-FB5D-BCAA-6F66-8296490F6FE1}"/>
          </ac:spMkLst>
        </pc:spChg>
      </pc:sldChg>
      <pc:sldChg chg="modSp">
        <pc:chgData name="Alper Öner (ETIYA)" userId="S::alper.oner@etiya.com::d8ee6dab-5ac3-45de-93da-5a1729ecc5ac" providerId="AD" clId="Web-{0D215B17-9550-91B4-F918-4792001A5ED6}" dt="2024-02-15T13:05:52.967" v="199" actId="20577"/>
        <pc:sldMkLst>
          <pc:docMk/>
          <pc:sldMk cId="259436910" sldId="405"/>
        </pc:sldMkLst>
        <pc:spChg chg="mod">
          <ac:chgData name="Alper Öner (ETIYA)" userId="S::alper.oner@etiya.com::d8ee6dab-5ac3-45de-93da-5a1729ecc5ac" providerId="AD" clId="Web-{0D215B17-9550-91B4-F918-4792001A5ED6}" dt="2024-02-15T13:03:38.822" v="180" actId="20577"/>
          <ac:spMkLst>
            <pc:docMk/>
            <pc:sldMk cId="259436910" sldId="405"/>
            <ac:spMk id="2" creationId="{BB2EF9BC-EDFE-7DB3-0BF4-FDC6F06BF4D2}"/>
          </ac:spMkLst>
        </pc:spChg>
        <pc:spChg chg="mod">
          <ac:chgData name="Alper Öner (ETIYA)" userId="S::alper.oner@etiya.com::d8ee6dab-5ac3-45de-93da-5a1729ecc5ac" providerId="AD" clId="Web-{0D215B17-9550-91B4-F918-4792001A5ED6}" dt="2024-02-15T13:05:52.967" v="199" actId="20577"/>
          <ac:spMkLst>
            <pc:docMk/>
            <pc:sldMk cId="259436910" sldId="405"/>
            <ac:spMk id="4" creationId="{9F3BBE5A-FB5D-BCAA-6F66-8296490F6FE1}"/>
          </ac:spMkLst>
        </pc:spChg>
      </pc:sldChg>
      <pc:sldChg chg="modSp">
        <pc:chgData name="Alper Öner (ETIYA)" userId="S::alper.oner@etiya.com::d8ee6dab-5ac3-45de-93da-5a1729ecc5ac" providerId="AD" clId="Web-{0D215B17-9550-91B4-F918-4792001A5ED6}" dt="2024-02-15T13:06:37.874" v="210" actId="20577"/>
        <pc:sldMkLst>
          <pc:docMk/>
          <pc:sldMk cId="4239401017" sldId="406"/>
        </pc:sldMkLst>
        <pc:spChg chg="mod">
          <ac:chgData name="Alper Öner (ETIYA)" userId="S::alper.oner@etiya.com::d8ee6dab-5ac3-45de-93da-5a1729ecc5ac" providerId="AD" clId="Web-{0D215B17-9550-91B4-F918-4792001A5ED6}" dt="2024-02-15T13:06:07.092" v="203" actId="20577"/>
          <ac:spMkLst>
            <pc:docMk/>
            <pc:sldMk cId="4239401017" sldId="406"/>
            <ac:spMk id="2" creationId="{BB2EF9BC-EDFE-7DB3-0BF4-FDC6F06BF4D2}"/>
          </ac:spMkLst>
        </pc:spChg>
        <pc:spChg chg="mod">
          <ac:chgData name="Alper Öner (ETIYA)" userId="S::alper.oner@etiya.com::d8ee6dab-5ac3-45de-93da-5a1729ecc5ac" providerId="AD" clId="Web-{0D215B17-9550-91B4-F918-4792001A5ED6}" dt="2024-02-15T13:06:37.874" v="210" actId="20577"/>
          <ac:spMkLst>
            <pc:docMk/>
            <pc:sldMk cId="4239401017" sldId="406"/>
            <ac:spMk id="4" creationId="{9F3BBE5A-FB5D-BCAA-6F66-8296490F6FE1}"/>
          </ac:spMkLst>
        </pc:spChg>
      </pc:sldChg>
      <pc:sldChg chg="modSp">
        <pc:chgData name="Alper Öner (ETIYA)" userId="S::alper.oner@etiya.com::d8ee6dab-5ac3-45de-93da-5a1729ecc5ac" providerId="AD" clId="Web-{0D215B17-9550-91B4-F918-4792001A5ED6}" dt="2024-02-15T13:07:21.313" v="224" actId="20577"/>
        <pc:sldMkLst>
          <pc:docMk/>
          <pc:sldMk cId="85228489" sldId="407"/>
        </pc:sldMkLst>
        <pc:spChg chg="mod">
          <ac:chgData name="Alper Öner (ETIYA)" userId="S::alper.oner@etiya.com::d8ee6dab-5ac3-45de-93da-5a1729ecc5ac" providerId="AD" clId="Web-{0D215B17-9550-91B4-F918-4792001A5ED6}" dt="2024-02-15T13:06:48.203" v="215" actId="20577"/>
          <ac:spMkLst>
            <pc:docMk/>
            <pc:sldMk cId="85228489" sldId="407"/>
            <ac:spMk id="2" creationId="{BB2EF9BC-EDFE-7DB3-0BF4-FDC6F06BF4D2}"/>
          </ac:spMkLst>
        </pc:spChg>
        <pc:spChg chg="mod">
          <ac:chgData name="Alper Öner (ETIYA)" userId="S::alper.oner@etiya.com::d8ee6dab-5ac3-45de-93da-5a1729ecc5ac" providerId="AD" clId="Web-{0D215B17-9550-91B4-F918-4792001A5ED6}" dt="2024-02-15T13:07:21.313" v="224" actId="20577"/>
          <ac:spMkLst>
            <pc:docMk/>
            <pc:sldMk cId="85228489" sldId="407"/>
            <ac:spMk id="4" creationId="{9F3BBE5A-FB5D-BCAA-6F66-8296490F6FE1}"/>
          </ac:spMkLst>
        </pc:spChg>
      </pc:sldChg>
      <pc:sldChg chg="modSp">
        <pc:chgData name="Alper Öner (ETIYA)" userId="S::alper.oner@etiya.com::d8ee6dab-5ac3-45de-93da-5a1729ecc5ac" providerId="AD" clId="Web-{0D215B17-9550-91B4-F918-4792001A5ED6}" dt="2024-02-15T13:08:25.268" v="246" actId="20577"/>
        <pc:sldMkLst>
          <pc:docMk/>
          <pc:sldMk cId="2898216338" sldId="408"/>
        </pc:sldMkLst>
        <pc:spChg chg="mod">
          <ac:chgData name="Alper Öner (ETIYA)" userId="S::alper.oner@etiya.com::d8ee6dab-5ac3-45de-93da-5a1729ecc5ac" providerId="AD" clId="Web-{0D215B17-9550-91B4-F918-4792001A5ED6}" dt="2024-02-15T13:07:51.642" v="227" actId="20577"/>
          <ac:spMkLst>
            <pc:docMk/>
            <pc:sldMk cId="2898216338" sldId="408"/>
            <ac:spMk id="2" creationId="{BB2EF9BC-EDFE-7DB3-0BF4-FDC6F06BF4D2}"/>
          </ac:spMkLst>
        </pc:spChg>
        <pc:spChg chg="mod">
          <ac:chgData name="Alper Öner (ETIYA)" userId="S::alper.oner@etiya.com::d8ee6dab-5ac3-45de-93da-5a1729ecc5ac" providerId="AD" clId="Web-{0D215B17-9550-91B4-F918-4792001A5ED6}" dt="2024-02-15T13:08:25.268" v="246" actId="20577"/>
          <ac:spMkLst>
            <pc:docMk/>
            <pc:sldMk cId="2898216338" sldId="408"/>
            <ac:spMk id="4" creationId="{9F3BBE5A-FB5D-BCAA-6F66-8296490F6FE1}"/>
          </ac:spMkLst>
        </pc:spChg>
      </pc:sldChg>
      <pc:sldChg chg="addSp delSp modSp mod setBg">
        <pc:chgData name="Alper Öner (ETIYA)" userId="S::alper.oner@etiya.com::d8ee6dab-5ac3-45de-93da-5a1729ecc5ac" providerId="AD" clId="Web-{0D215B17-9550-91B4-F918-4792001A5ED6}" dt="2024-02-15T13:16:18.908" v="263" actId="14100"/>
        <pc:sldMkLst>
          <pc:docMk/>
          <pc:sldMk cId="3090518738" sldId="409"/>
        </pc:sldMkLst>
        <pc:spChg chg="mod">
          <ac:chgData name="Alper Öner (ETIYA)" userId="S::alper.oner@etiya.com::d8ee6dab-5ac3-45de-93da-5a1729ecc5ac" providerId="AD" clId="Web-{0D215B17-9550-91B4-F918-4792001A5ED6}" dt="2024-02-15T13:13:23.746" v="256"/>
          <ac:spMkLst>
            <pc:docMk/>
            <pc:sldMk cId="3090518738" sldId="409"/>
            <ac:spMk id="2" creationId="{BB2EF9BC-EDFE-7DB3-0BF4-FDC6F06BF4D2}"/>
          </ac:spMkLst>
        </pc:spChg>
        <pc:spChg chg="mod">
          <ac:chgData name="Alper Öner (ETIYA)" userId="S::alper.oner@etiya.com::d8ee6dab-5ac3-45de-93da-5a1729ecc5ac" providerId="AD" clId="Web-{0D215B17-9550-91B4-F918-4792001A5ED6}" dt="2024-02-15T13:13:23.746" v="256"/>
          <ac:spMkLst>
            <pc:docMk/>
            <pc:sldMk cId="3090518738" sldId="409"/>
            <ac:spMk id="4" creationId="{9F3BBE5A-FB5D-BCAA-6F66-8296490F6FE1}"/>
          </ac:spMkLst>
        </pc:spChg>
        <pc:spChg chg="mod ord">
          <ac:chgData name="Alper Öner (ETIYA)" userId="S::alper.oner@etiya.com::d8ee6dab-5ac3-45de-93da-5a1729ecc5ac" providerId="AD" clId="Web-{0D215B17-9550-91B4-F918-4792001A5ED6}" dt="2024-02-15T13:13:23.746" v="256"/>
          <ac:spMkLst>
            <pc:docMk/>
            <pc:sldMk cId="3090518738" sldId="409"/>
            <ac:spMk id="5" creationId="{D8DE6C8F-3552-B6C7-9D35-396F12F790F7}"/>
          </ac:spMkLst>
        </pc:spChg>
        <pc:spChg chg="add mod">
          <ac:chgData name="Alper Öner (ETIYA)" userId="S::alper.oner@etiya.com::d8ee6dab-5ac3-45de-93da-5a1729ecc5ac" providerId="AD" clId="Web-{0D215B17-9550-91B4-F918-4792001A5ED6}" dt="2024-02-15T13:16:18.908" v="263" actId="14100"/>
          <ac:spMkLst>
            <pc:docMk/>
            <pc:sldMk cId="3090518738" sldId="409"/>
            <ac:spMk id="6" creationId="{8D127ABF-1698-8ED7-24F7-2472C02C5C90}"/>
          </ac:spMkLst>
        </pc:spChg>
        <pc:spChg chg="add del">
          <ac:chgData name="Alper Öner (ETIYA)" userId="S::alper.oner@etiya.com::d8ee6dab-5ac3-45de-93da-5a1729ecc5ac" providerId="AD" clId="Web-{0D215B17-9550-91B4-F918-4792001A5ED6}" dt="2024-02-15T13:13:23.730" v="255"/>
          <ac:spMkLst>
            <pc:docMk/>
            <pc:sldMk cId="3090518738" sldId="409"/>
            <ac:spMk id="7" creationId="{743AA782-23D1-4521-8CAD-47662984AA08}"/>
          </ac:spMkLst>
        </pc:spChg>
        <pc:spChg chg="add del">
          <ac:chgData name="Alper Öner (ETIYA)" userId="S::alper.oner@etiya.com::d8ee6dab-5ac3-45de-93da-5a1729ecc5ac" providerId="AD" clId="Web-{0D215B17-9550-91B4-F918-4792001A5ED6}" dt="2024-02-15T13:13:23.730" v="255"/>
          <ac:spMkLst>
            <pc:docMk/>
            <pc:sldMk cId="3090518738" sldId="409"/>
            <ac:spMk id="8" creationId="{71877DBC-BB60-40F0-AC93-2ACDBAAE60CE}"/>
          </ac:spMkLst>
        </pc:spChg>
        <pc:spChg chg="add">
          <ac:chgData name="Alper Öner (ETIYA)" userId="S::alper.oner@etiya.com::d8ee6dab-5ac3-45de-93da-5a1729ecc5ac" providerId="AD" clId="Web-{0D215B17-9550-91B4-F918-4792001A5ED6}" dt="2024-02-15T13:13:23.746" v="256"/>
          <ac:spMkLst>
            <pc:docMk/>
            <pc:sldMk cId="3090518738" sldId="409"/>
            <ac:spMk id="9" creationId="{2B97F24A-32CE-4C1C-A50D-3016B394DCFB}"/>
          </ac:spMkLst>
        </pc:spChg>
        <pc:spChg chg="add del">
          <ac:chgData name="Alper Öner (ETIYA)" userId="S::alper.oner@etiya.com::d8ee6dab-5ac3-45de-93da-5a1729ecc5ac" providerId="AD" clId="Web-{0D215B17-9550-91B4-F918-4792001A5ED6}" dt="2024-02-15T13:13:16.590" v="253"/>
          <ac:spMkLst>
            <pc:docMk/>
            <pc:sldMk cId="3090518738" sldId="409"/>
            <ac:spMk id="10" creationId="{058A14AF-9FB5-4CC7-BA35-E8E85D3EDF0E}"/>
          </ac:spMkLst>
        </pc:spChg>
        <pc:spChg chg="add">
          <ac:chgData name="Alper Öner (ETIYA)" userId="S::alper.oner@etiya.com::d8ee6dab-5ac3-45de-93da-5a1729ecc5ac" providerId="AD" clId="Web-{0D215B17-9550-91B4-F918-4792001A5ED6}" dt="2024-02-15T13:13:23.746" v="256"/>
          <ac:spMkLst>
            <pc:docMk/>
            <pc:sldMk cId="3090518738" sldId="409"/>
            <ac:spMk id="11" creationId="{CD8B4F24-440B-49E9-B85D-733523DC064B}"/>
          </ac:spMkLst>
        </pc:spChg>
        <pc:spChg chg="add del">
          <ac:chgData name="Alper Öner (ETIYA)" userId="S::alper.oner@etiya.com::d8ee6dab-5ac3-45de-93da-5a1729ecc5ac" providerId="AD" clId="Web-{0D215B17-9550-91B4-F918-4792001A5ED6}" dt="2024-02-15T13:13:16.590" v="253"/>
          <ac:spMkLst>
            <pc:docMk/>
            <pc:sldMk cId="3090518738" sldId="409"/>
            <ac:spMk id="12" creationId="{3A9A4357-BD1D-4622-A4FE-766E6AB8DE84}"/>
          </ac:spMkLst>
        </pc:spChg>
        <pc:spChg chg="add del">
          <ac:chgData name="Alper Öner (ETIYA)" userId="S::alper.oner@etiya.com::d8ee6dab-5ac3-45de-93da-5a1729ecc5ac" providerId="AD" clId="Web-{0D215B17-9550-91B4-F918-4792001A5ED6}" dt="2024-02-15T13:13:16.590" v="253"/>
          <ac:spMkLst>
            <pc:docMk/>
            <pc:sldMk cId="3090518738" sldId="409"/>
            <ac:spMk id="14" creationId="{E659831F-0D9A-4C63-9EBB-8435B85A440F}"/>
          </ac:spMkLst>
        </pc:spChg>
        <pc:spChg chg="add del">
          <ac:chgData name="Alper Öner (ETIYA)" userId="S::alper.oner@etiya.com::d8ee6dab-5ac3-45de-93da-5a1729ecc5ac" providerId="AD" clId="Web-{0D215B17-9550-91B4-F918-4792001A5ED6}" dt="2024-02-15T13:13:16.590" v="253"/>
          <ac:spMkLst>
            <pc:docMk/>
            <pc:sldMk cId="3090518738" sldId="409"/>
            <ac:spMk id="16" creationId="{E6995CE5-F890-4ABA-82A2-26507CE8D2A3}"/>
          </ac:spMkLst>
        </pc:spChg>
        <pc:picChg chg="add mod">
          <ac:chgData name="Alper Öner (ETIYA)" userId="S::alper.oner@etiya.com::d8ee6dab-5ac3-45de-93da-5a1729ecc5ac" providerId="AD" clId="Web-{0D215B17-9550-91B4-F918-4792001A5ED6}" dt="2024-02-15T13:16:17.220" v="262" actId="1076"/>
          <ac:picMkLst>
            <pc:docMk/>
            <pc:sldMk cId="3090518738" sldId="409"/>
            <ac:picMk id="3" creationId="{D9DA0CBE-2462-3A4A-4DF7-191DCC2BE002}"/>
          </ac:picMkLst>
        </pc:picChg>
      </pc:sldChg>
      <pc:sldChg chg="modSp">
        <pc:chgData name="Alper Öner (ETIYA)" userId="S::alper.oner@etiya.com::d8ee6dab-5ac3-45de-93da-5a1729ecc5ac" providerId="AD" clId="Web-{0D215B17-9550-91B4-F918-4792001A5ED6}" dt="2024-02-15T13:17:04.175" v="272" actId="20577"/>
        <pc:sldMkLst>
          <pc:docMk/>
          <pc:sldMk cId="568043869" sldId="410"/>
        </pc:sldMkLst>
        <pc:spChg chg="mod">
          <ac:chgData name="Alper Öner (ETIYA)" userId="S::alper.oner@etiya.com::d8ee6dab-5ac3-45de-93da-5a1729ecc5ac" providerId="AD" clId="Web-{0D215B17-9550-91B4-F918-4792001A5ED6}" dt="2024-02-15T13:16:45.846" v="266" actId="20577"/>
          <ac:spMkLst>
            <pc:docMk/>
            <pc:sldMk cId="568043869" sldId="410"/>
            <ac:spMk id="2" creationId="{BB2EF9BC-EDFE-7DB3-0BF4-FDC6F06BF4D2}"/>
          </ac:spMkLst>
        </pc:spChg>
        <pc:spChg chg="mod">
          <ac:chgData name="Alper Öner (ETIYA)" userId="S::alper.oner@etiya.com::d8ee6dab-5ac3-45de-93da-5a1729ecc5ac" providerId="AD" clId="Web-{0D215B17-9550-91B4-F918-4792001A5ED6}" dt="2024-02-15T13:17:04.175" v="272" actId="20577"/>
          <ac:spMkLst>
            <pc:docMk/>
            <pc:sldMk cId="568043869" sldId="410"/>
            <ac:spMk id="4" creationId="{9F3BBE5A-FB5D-BCAA-6F66-8296490F6FE1}"/>
          </ac:spMkLst>
        </pc:spChg>
      </pc:sldChg>
    </pc:docChg>
  </pc:docChgLst>
  <pc:docChgLst>
    <pc:chgData name="Alper Öner (ETIYA)" userId="S::alper.oner@etiya.com::d8ee6dab-5ac3-45de-93da-5a1729ecc5ac" providerId="AD" clId="Web-{E6A7C249-8238-3B4B-E479-1D4054A36606}"/>
    <pc:docChg chg="addSld modSld">
      <pc:chgData name="Alper Öner (ETIYA)" userId="S::alper.oner@etiya.com::d8ee6dab-5ac3-45de-93da-5a1729ecc5ac" providerId="AD" clId="Web-{E6A7C249-8238-3B4B-E479-1D4054A36606}" dt="2024-02-15T15:06:05.967" v="2"/>
      <pc:docMkLst>
        <pc:docMk/>
      </pc:docMkLst>
      <pc:sldChg chg="modSp">
        <pc:chgData name="Alper Öner (ETIYA)" userId="S::alper.oner@etiya.com::d8ee6dab-5ac3-45de-93da-5a1729ecc5ac" providerId="AD" clId="Web-{E6A7C249-8238-3B4B-E479-1D4054A36606}" dt="2024-02-15T15:05:57.701" v="1" actId="20577"/>
        <pc:sldMkLst>
          <pc:docMk/>
          <pc:sldMk cId="2457670206" sldId="418"/>
        </pc:sldMkLst>
        <pc:spChg chg="mod">
          <ac:chgData name="Alper Öner (ETIYA)" userId="S::alper.oner@etiya.com::d8ee6dab-5ac3-45de-93da-5a1729ecc5ac" providerId="AD" clId="Web-{E6A7C249-8238-3B4B-E479-1D4054A36606}" dt="2024-02-15T15:05:57.701" v="1" actId="20577"/>
          <ac:spMkLst>
            <pc:docMk/>
            <pc:sldMk cId="2457670206" sldId="418"/>
            <ac:spMk id="4" creationId="{9F3BBE5A-FB5D-BCAA-6F66-8296490F6FE1}"/>
          </ac:spMkLst>
        </pc:spChg>
      </pc:sldChg>
      <pc:sldChg chg="add replId">
        <pc:chgData name="Alper Öner (ETIYA)" userId="S::alper.oner@etiya.com::d8ee6dab-5ac3-45de-93da-5a1729ecc5ac" providerId="AD" clId="Web-{E6A7C249-8238-3B4B-E479-1D4054A36606}" dt="2024-02-15T15:06:05.967" v="2"/>
        <pc:sldMkLst>
          <pc:docMk/>
          <pc:sldMk cId="2921188044" sldId="445"/>
        </pc:sldMkLst>
      </pc:sldChg>
    </pc:docChg>
  </pc:docChgLst>
  <pc:docChgLst>
    <pc:chgData name="Alper Öner (ETIYA)" userId="S::alper.oner@etiya.com::d8ee6dab-5ac3-45de-93da-5a1729ecc5ac" providerId="AD" clId="Web-{ECE34A33-A7B4-D8A2-90AA-B93A6BC4C182}"/>
    <pc:docChg chg="addSld delSld modSld sldOrd">
      <pc:chgData name="Alper Öner (ETIYA)" userId="S::alper.oner@etiya.com::d8ee6dab-5ac3-45de-93da-5a1729ecc5ac" providerId="AD" clId="Web-{ECE34A33-A7B4-D8A2-90AA-B93A6BC4C182}" dt="2023-08-02T16:03:55.559" v="476" actId="20577"/>
      <pc:docMkLst>
        <pc:docMk/>
      </pc:docMkLst>
      <pc:sldChg chg="modSp">
        <pc:chgData name="Alper Öner (ETIYA)" userId="S::alper.oner@etiya.com::d8ee6dab-5ac3-45de-93da-5a1729ecc5ac" providerId="AD" clId="Web-{ECE34A33-A7B4-D8A2-90AA-B93A6BC4C182}" dt="2023-08-02T14:02:33.246" v="7" actId="20577"/>
        <pc:sldMkLst>
          <pc:docMk/>
          <pc:sldMk cId="1674425800" sldId="256"/>
        </pc:sldMkLst>
        <pc:spChg chg="mod">
          <ac:chgData name="Alper Öner (ETIYA)" userId="S::alper.oner@etiya.com::d8ee6dab-5ac3-45de-93da-5a1729ecc5ac" providerId="AD" clId="Web-{ECE34A33-A7B4-D8A2-90AA-B93A6BC4C182}" dt="2023-08-02T14:02:33.246" v="7" actId="20577"/>
          <ac:spMkLst>
            <pc:docMk/>
            <pc:sldMk cId="1674425800" sldId="256"/>
            <ac:spMk id="2" creationId="{00000000-0000-0000-0000-000000000000}"/>
          </ac:spMkLst>
        </pc:spChg>
      </pc:sldChg>
      <pc:sldChg chg="modSp">
        <pc:chgData name="Alper Öner (ETIYA)" userId="S::alper.oner@etiya.com::d8ee6dab-5ac3-45de-93da-5a1729ecc5ac" providerId="AD" clId="Web-{ECE34A33-A7B4-D8A2-90AA-B93A6BC4C182}" dt="2023-08-02T14:05:30.285" v="56" actId="20577"/>
        <pc:sldMkLst>
          <pc:docMk/>
          <pc:sldMk cId="3581862749" sldId="257"/>
        </pc:sldMkLst>
        <pc:spChg chg="mod">
          <ac:chgData name="Alper Öner (ETIYA)" userId="S::alper.oner@etiya.com::d8ee6dab-5ac3-45de-93da-5a1729ecc5ac" providerId="AD" clId="Web-{ECE34A33-A7B4-D8A2-90AA-B93A6BC4C182}" dt="2023-08-02T14:02:52.590" v="9" actId="20577"/>
          <ac:spMkLst>
            <pc:docMk/>
            <pc:sldMk cId="3581862749" sldId="257"/>
            <ac:spMk id="2" creationId="{BB2EF9BC-EDFE-7DB3-0BF4-FDC6F06BF4D2}"/>
          </ac:spMkLst>
        </pc:spChg>
        <pc:spChg chg="mod">
          <ac:chgData name="Alper Öner (ETIYA)" userId="S::alper.oner@etiya.com::d8ee6dab-5ac3-45de-93da-5a1729ecc5ac" providerId="AD" clId="Web-{ECE34A33-A7B4-D8A2-90AA-B93A6BC4C182}" dt="2023-08-02T14:05:30.285" v="56" actId="20577"/>
          <ac:spMkLst>
            <pc:docMk/>
            <pc:sldMk cId="3581862749" sldId="257"/>
            <ac:spMk id="3" creationId="{2E2A078B-0B25-F766-642E-9D947C9B2601}"/>
          </ac:spMkLst>
        </pc:spChg>
      </pc:sldChg>
      <pc:sldChg chg="del">
        <pc:chgData name="Alper Öner (ETIYA)" userId="S::alper.oner@etiya.com::d8ee6dab-5ac3-45de-93da-5a1729ecc5ac" providerId="AD" clId="Web-{ECE34A33-A7B4-D8A2-90AA-B93A6BC4C182}" dt="2023-08-02T14:04:00.561" v="22"/>
        <pc:sldMkLst>
          <pc:docMk/>
          <pc:sldMk cId="3493908664" sldId="258"/>
        </pc:sldMkLst>
      </pc:sldChg>
      <pc:sldChg chg="del">
        <pc:chgData name="Alper Öner (ETIYA)" userId="S::alper.oner@etiya.com::d8ee6dab-5ac3-45de-93da-5a1729ecc5ac" providerId="AD" clId="Web-{ECE34A33-A7B4-D8A2-90AA-B93A6BC4C182}" dt="2023-08-02T14:04:02.608" v="23"/>
        <pc:sldMkLst>
          <pc:docMk/>
          <pc:sldMk cId="2469229121" sldId="260"/>
        </pc:sldMkLst>
      </pc:sldChg>
      <pc:sldChg chg="del">
        <pc:chgData name="Alper Öner (ETIYA)" userId="S::alper.oner@etiya.com::d8ee6dab-5ac3-45de-93da-5a1729ecc5ac" providerId="AD" clId="Web-{ECE34A33-A7B4-D8A2-90AA-B93A6BC4C182}" dt="2023-08-02T16:01:54.226" v="436"/>
        <pc:sldMkLst>
          <pc:docMk/>
          <pc:sldMk cId="912213393" sldId="263"/>
        </pc:sldMkLst>
      </pc:sldChg>
      <pc:sldChg chg="del">
        <pc:chgData name="Alper Öner (ETIYA)" userId="S::alper.oner@etiya.com::d8ee6dab-5ac3-45de-93da-5a1729ecc5ac" providerId="AD" clId="Web-{ECE34A33-A7B4-D8A2-90AA-B93A6BC4C182}" dt="2023-08-02T16:01:55.132" v="437"/>
        <pc:sldMkLst>
          <pc:docMk/>
          <pc:sldMk cId="1213305164" sldId="264"/>
        </pc:sldMkLst>
      </pc:sldChg>
      <pc:sldChg chg="del">
        <pc:chgData name="Alper Öner (ETIYA)" userId="S::alper.oner@etiya.com::d8ee6dab-5ac3-45de-93da-5a1729ecc5ac" providerId="AD" clId="Web-{ECE34A33-A7B4-D8A2-90AA-B93A6BC4C182}" dt="2023-08-02T16:02:01.789" v="444"/>
        <pc:sldMkLst>
          <pc:docMk/>
          <pc:sldMk cId="4055807052" sldId="265"/>
        </pc:sldMkLst>
      </pc:sldChg>
      <pc:sldChg chg="del">
        <pc:chgData name="Alper Öner (ETIYA)" userId="S::alper.oner@etiya.com::d8ee6dab-5ac3-45de-93da-5a1729ecc5ac" providerId="AD" clId="Web-{ECE34A33-A7B4-D8A2-90AA-B93A6BC4C182}" dt="2023-08-02T16:02:03.055" v="445"/>
        <pc:sldMkLst>
          <pc:docMk/>
          <pc:sldMk cId="2987975950" sldId="266"/>
        </pc:sldMkLst>
      </pc:sldChg>
      <pc:sldChg chg="modSp">
        <pc:chgData name="Alper Öner (ETIYA)" userId="S::alper.oner@etiya.com::d8ee6dab-5ac3-45de-93da-5a1729ecc5ac" providerId="AD" clId="Web-{ECE34A33-A7B4-D8A2-90AA-B93A6BC4C182}" dt="2023-08-02T16:03:55.559" v="476" actId="20577"/>
        <pc:sldMkLst>
          <pc:docMk/>
          <pc:sldMk cId="683912483" sldId="271"/>
        </pc:sldMkLst>
        <pc:spChg chg="mod">
          <ac:chgData name="Alper Öner (ETIYA)" userId="S::alper.oner@etiya.com::d8ee6dab-5ac3-45de-93da-5a1729ecc5ac" providerId="AD" clId="Web-{ECE34A33-A7B4-D8A2-90AA-B93A6BC4C182}" dt="2023-08-02T16:03:55.559" v="476" actId="20577"/>
          <ac:spMkLst>
            <pc:docMk/>
            <pc:sldMk cId="683912483" sldId="271"/>
            <ac:spMk id="2" creationId="{BB2EF9BC-EDFE-7DB3-0BF4-FDC6F06BF4D2}"/>
          </ac:spMkLst>
        </pc:spChg>
      </pc:sldChg>
      <pc:sldChg chg="del">
        <pc:chgData name="Alper Öner (ETIYA)" userId="S::alper.oner@etiya.com::d8ee6dab-5ac3-45de-93da-5a1729ecc5ac" providerId="AD" clId="Web-{ECE34A33-A7B4-D8A2-90AA-B93A6BC4C182}" dt="2023-08-02T14:04:04.733" v="24"/>
        <pc:sldMkLst>
          <pc:docMk/>
          <pc:sldMk cId="3568314324" sldId="334"/>
        </pc:sldMkLst>
      </pc:sldChg>
      <pc:sldChg chg="del">
        <pc:chgData name="Alper Öner (ETIYA)" userId="S::alper.oner@etiya.com::d8ee6dab-5ac3-45de-93da-5a1729ecc5ac" providerId="AD" clId="Web-{ECE34A33-A7B4-D8A2-90AA-B93A6BC4C182}" dt="2023-08-02T14:04:06.499" v="25"/>
        <pc:sldMkLst>
          <pc:docMk/>
          <pc:sldMk cId="1101534331" sldId="335"/>
        </pc:sldMkLst>
      </pc:sldChg>
      <pc:sldChg chg="del">
        <pc:chgData name="Alper Öner (ETIYA)" userId="S::alper.oner@etiya.com::d8ee6dab-5ac3-45de-93da-5a1729ecc5ac" providerId="AD" clId="Web-{ECE34A33-A7B4-D8A2-90AA-B93A6BC4C182}" dt="2023-08-02T14:04:08.905" v="26"/>
        <pc:sldMkLst>
          <pc:docMk/>
          <pc:sldMk cId="1304910557" sldId="336"/>
        </pc:sldMkLst>
      </pc:sldChg>
      <pc:sldChg chg="modSp">
        <pc:chgData name="Alper Öner (ETIYA)" userId="S::alper.oner@etiya.com::d8ee6dab-5ac3-45de-93da-5a1729ecc5ac" providerId="AD" clId="Web-{ECE34A33-A7B4-D8A2-90AA-B93A6BC4C182}" dt="2023-08-02T14:05:06.454" v="50" actId="20577"/>
        <pc:sldMkLst>
          <pc:docMk/>
          <pc:sldMk cId="2738965577" sldId="337"/>
        </pc:sldMkLst>
        <pc:spChg chg="mod">
          <ac:chgData name="Alper Öner (ETIYA)" userId="S::alper.oner@etiya.com::d8ee6dab-5ac3-45de-93da-5a1729ecc5ac" providerId="AD" clId="Web-{ECE34A33-A7B4-D8A2-90AA-B93A6BC4C182}" dt="2023-08-02T14:04:37" v="30" actId="20577"/>
          <ac:spMkLst>
            <pc:docMk/>
            <pc:sldMk cId="2738965577" sldId="337"/>
            <ac:spMk id="2" creationId="{FE3FADEA-CACC-00DE-2718-D18DB9B6722C}"/>
          </ac:spMkLst>
        </pc:spChg>
        <pc:spChg chg="mod">
          <ac:chgData name="Alper Öner (ETIYA)" userId="S::alper.oner@etiya.com::d8ee6dab-5ac3-45de-93da-5a1729ecc5ac" providerId="AD" clId="Web-{ECE34A33-A7B4-D8A2-90AA-B93A6BC4C182}" dt="2023-08-02T14:05:06.454" v="50" actId="20577"/>
          <ac:spMkLst>
            <pc:docMk/>
            <pc:sldMk cId="2738965577" sldId="337"/>
            <ac:spMk id="3" creationId="{E69E4AF4-B4C2-FB8D-B687-F37B34A8C8B9}"/>
          </ac:spMkLst>
        </pc:spChg>
      </pc:sldChg>
      <pc:sldChg chg="modSp">
        <pc:chgData name="Alper Öner (ETIYA)" userId="S::alper.oner@etiya.com::d8ee6dab-5ac3-45de-93da-5a1729ecc5ac" providerId="AD" clId="Web-{ECE34A33-A7B4-D8A2-90AA-B93A6BC4C182}" dt="2023-08-02T14:53:27.031" v="148" actId="20577"/>
        <pc:sldMkLst>
          <pc:docMk/>
          <pc:sldMk cId="33149617" sldId="338"/>
        </pc:sldMkLst>
        <pc:spChg chg="mod">
          <ac:chgData name="Alper Öner (ETIYA)" userId="S::alper.oner@etiya.com::d8ee6dab-5ac3-45de-93da-5a1729ecc5ac" providerId="AD" clId="Web-{ECE34A33-A7B4-D8A2-90AA-B93A6BC4C182}" dt="2023-08-02T14:05:19.173" v="52" actId="20577"/>
          <ac:spMkLst>
            <pc:docMk/>
            <pc:sldMk cId="33149617" sldId="338"/>
            <ac:spMk id="2" creationId="{FE3FADEA-CACC-00DE-2718-D18DB9B6722C}"/>
          </ac:spMkLst>
        </pc:spChg>
        <pc:spChg chg="mod">
          <ac:chgData name="Alper Öner (ETIYA)" userId="S::alper.oner@etiya.com::d8ee6dab-5ac3-45de-93da-5a1729ecc5ac" providerId="AD" clId="Web-{ECE34A33-A7B4-D8A2-90AA-B93A6BC4C182}" dt="2023-08-02T14:53:27.031" v="148" actId="20577"/>
          <ac:spMkLst>
            <pc:docMk/>
            <pc:sldMk cId="33149617" sldId="338"/>
            <ac:spMk id="3" creationId="{E69E4AF4-B4C2-FB8D-B687-F37B34A8C8B9}"/>
          </ac:spMkLst>
        </pc:spChg>
      </pc:sldChg>
      <pc:sldChg chg="modSp">
        <pc:chgData name="Alper Öner (ETIYA)" userId="S::alper.oner@etiya.com::d8ee6dab-5ac3-45de-93da-5a1729ecc5ac" providerId="AD" clId="Web-{ECE34A33-A7B4-D8A2-90AA-B93A6BC4C182}" dt="2023-08-02T15:41:10.178" v="317" actId="20577"/>
        <pc:sldMkLst>
          <pc:docMk/>
          <pc:sldMk cId="2368686356" sldId="339"/>
        </pc:sldMkLst>
        <pc:spChg chg="mod">
          <ac:chgData name="Alper Öner (ETIYA)" userId="S::alper.oner@etiya.com::d8ee6dab-5ac3-45de-93da-5a1729ecc5ac" providerId="AD" clId="Web-{ECE34A33-A7B4-D8A2-90AA-B93A6BC4C182}" dt="2023-08-02T15:35:54.197" v="280" actId="20577"/>
          <ac:spMkLst>
            <pc:docMk/>
            <pc:sldMk cId="2368686356" sldId="339"/>
            <ac:spMk id="2" creationId="{FE3FADEA-CACC-00DE-2718-D18DB9B6722C}"/>
          </ac:spMkLst>
        </pc:spChg>
        <pc:spChg chg="mod">
          <ac:chgData name="Alper Öner (ETIYA)" userId="S::alper.oner@etiya.com::d8ee6dab-5ac3-45de-93da-5a1729ecc5ac" providerId="AD" clId="Web-{ECE34A33-A7B4-D8A2-90AA-B93A6BC4C182}" dt="2023-08-02T15:41:10.178" v="317" actId="20577"/>
          <ac:spMkLst>
            <pc:docMk/>
            <pc:sldMk cId="2368686356" sldId="339"/>
            <ac:spMk id="3" creationId="{E69E4AF4-B4C2-FB8D-B687-F37B34A8C8B9}"/>
          </ac:spMkLst>
        </pc:spChg>
      </pc:sldChg>
      <pc:sldChg chg="modSp del">
        <pc:chgData name="Alper Öner (ETIYA)" userId="S::alper.oner@etiya.com::d8ee6dab-5ac3-45de-93da-5a1729ecc5ac" providerId="AD" clId="Web-{ECE34A33-A7B4-D8A2-90AA-B93A6BC4C182}" dt="2023-08-02T15:45:54.861" v="418"/>
        <pc:sldMkLst>
          <pc:docMk/>
          <pc:sldMk cId="2045279528" sldId="340"/>
        </pc:sldMkLst>
        <pc:spChg chg="mod">
          <ac:chgData name="Alper Öner (ETIYA)" userId="S::alper.oner@etiya.com::d8ee6dab-5ac3-45de-93da-5a1729ecc5ac" providerId="AD" clId="Web-{ECE34A33-A7B4-D8A2-90AA-B93A6BC4C182}" dt="2023-08-02T15:45:51.939" v="417" actId="20577"/>
          <ac:spMkLst>
            <pc:docMk/>
            <pc:sldMk cId="2045279528" sldId="340"/>
            <ac:spMk id="2" creationId="{FE3FADEA-CACC-00DE-2718-D18DB9B6722C}"/>
          </ac:spMkLst>
        </pc:spChg>
      </pc:sldChg>
      <pc:sldChg chg="addSp delSp modSp mod setBg">
        <pc:chgData name="Alper Öner (ETIYA)" userId="S::alper.oner@etiya.com::d8ee6dab-5ac3-45de-93da-5a1729ecc5ac" providerId="AD" clId="Web-{ECE34A33-A7B4-D8A2-90AA-B93A6BC4C182}" dt="2023-08-02T15:47:55.693" v="432" actId="1076"/>
        <pc:sldMkLst>
          <pc:docMk/>
          <pc:sldMk cId="2381065247" sldId="341"/>
        </pc:sldMkLst>
        <pc:spChg chg="mod">
          <ac:chgData name="Alper Öner (ETIYA)" userId="S::alper.oner@etiya.com::d8ee6dab-5ac3-45de-93da-5a1729ecc5ac" providerId="AD" clId="Web-{ECE34A33-A7B4-D8A2-90AA-B93A6BC4C182}" dt="2023-08-02T15:47:13.707" v="426"/>
          <ac:spMkLst>
            <pc:docMk/>
            <pc:sldMk cId="2381065247" sldId="341"/>
            <ac:spMk id="2" creationId="{FE3FADEA-CACC-00DE-2718-D18DB9B6722C}"/>
          </ac:spMkLst>
        </pc:spChg>
        <pc:spChg chg="del">
          <ac:chgData name="Alper Öner (ETIYA)" userId="S::alper.oner@etiya.com::d8ee6dab-5ac3-45de-93da-5a1729ecc5ac" providerId="AD" clId="Web-{ECE34A33-A7B4-D8A2-90AA-B93A6BC4C182}" dt="2023-08-02T15:46:51.566" v="421"/>
          <ac:spMkLst>
            <pc:docMk/>
            <pc:sldMk cId="2381065247" sldId="341"/>
            <ac:spMk id="3" creationId="{E69E4AF4-B4C2-FB8D-B687-F37B34A8C8B9}"/>
          </ac:spMkLst>
        </pc:spChg>
        <pc:spChg chg="mod ord">
          <ac:chgData name="Alper Öner (ETIYA)" userId="S::alper.oner@etiya.com::d8ee6dab-5ac3-45de-93da-5a1729ecc5ac" providerId="AD" clId="Web-{ECE34A33-A7B4-D8A2-90AA-B93A6BC4C182}" dt="2023-08-02T15:47:13.707" v="426"/>
          <ac:spMkLst>
            <pc:docMk/>
            <pc:sldMk cId="2381065247" sldId="341"/>
            <ac:spMk id="5" creationId="{DCE8FAE5-5998-A6DB-6FF3-E8B15F09E833}"/>
          </ac:spMkLst>
        </pc:spChg>
        <pc:spChg chg="add del mod">
          <ac:chgData name="Alper Öner (ETIYA)" userId="S::alper.oner@etiya.com::d8ee6dab-5ac3-45de-93da-5a1729ecc5ac" providerId="AD" clId="Web-{ECE34A33-A7B4-D8A2-90AA-B93A6BC4C182}" dt="2023-08-02T15:46:56.347" v="422"/>
          <ac:spMkLst>
            <pc:docMk/>
            <pc:sldMk cId="2381065247" sldId="341"/>
            <ac:spMk id="6" creationId="{443CF948-F5C0-6AE9-100D-00D84AB591E1}"/>
          </ac:spMkLst>
        </pc:spChg>
        <pc:spChg chg="add">
          <ac:chgData name="Alper Öner (ETIYA)" userId="S::alper.oner@etiya.com::d8ee6dab-5ac3-45de-93da-5a1729ecc5ac" providerId="AD" clId="Web-{ECE34A33-A7B4-D8A2-90AA-B93A6BC4C182}" dt="2023-08-02T15:47:13.707" v="426"/>
          <ac:spMkLst>
            <pc:docMk/>
            <pc:sldMk cId="2381065247" sldId="341"/>
            <ac:spMk id="12" creationId="{BEBFA723-5A7B-472D-ABD7-1526B8D3A38B}"/>
          </ac:spMkLst>
        </pc:spChg>
        <pc:spChg chg="add">
          <ac:chgData name="Alper Öner (ETIYA)" userId="S::alper.oner@etiya.com::d8ee6dab-5ac3-45de-93da-5a1729ecc5ac" providerId="AD" clId="Web-{ECE34A33-A7B4-D8A2-90AA-B93A6BC4C182}" dt="2023-08-02T15:47:13.707" v="426"/>
          <ac:spMkLst>
            <pc:docMk/>
            <pc:sldMk cId="2381065247" sldId="341"/>
            <ac:spMk id="14" creationId="{A6B27065-399A-4CF7-BF70-CF79B9848FC1}"/>
          </ac:spMkLst>
        </pc:spChg>
        <pc:grpChg chg="add">
          <ac:chgData name="Alper Öner (ETIYA)" userId="S::alper.oner@etiya.com::d8ee6dab-5ac3-45de-93da-5a1729ecc5ac" providerId="AD" clId="Web-{ECE34A33-A7B4-D8A2-90AA-B93A6BC4C182}" dt="2023-08-02T15:47:13.707" v="426"/>
          <ac:grpSpMkLst>
            <pc:docMk/>
            <pc:sldMk cId="2381065247" sldId="341"/>
            <ac:grpSpMk id="16" creationId="{CF22986C-DDF7-4109-9D6A-006800D6B041}"/>
          </ac:grpSpMkLst>
        </pc:grpChg>
        <pc:picChg chg="add mod ord">
          <ac:chgData name="Alper Öner (ETIYA)" userId="S::alper.oner@etiya.com::d8ee6dab-5ac3-45de-93da-5a1729ecc5ac" providerId="AD" clId="Web-{ECE34A33-A7B4-D8A2-90AA-B93A6BC4C182}" dt="2023-08-02T15:47:55.693" v="432" actId="1076"/>
          <ac:picMkLst>
            <pc:docMk/>
            <pc:sldMk cId="2381065247" sldId="341"/>
            <ac:picMk id="7" creationId="{775B5423-D7C2-88F8-9C50-37B7ECE73896}"/>
          </ac:picMkLst>
        </pc:picChg>
      </pc:sldChg>
      <pc:sldChg chg="del">
        <pc:chgData name="Alper Öner (ETIYA)" userId="S::alper.oner@etiya.com::d8ee6dab-5ac3-45de-93da-5a1729ecc5ac" providerId="AD" clId="Web-{ECE34A33-A7B4-D8A2-90AA-B93A6BC4C182}" dt="2023-08-02T16:01:51.054" v="433"/>
        <pc:sldMkLst>
          <pc:docMk/>
          <pc:sldMk cId="3572065814" sldId="342"/>
        </pc:sldMkLst>
      </pc:sldChg>
      <pc:sldChg chg="del">
        <pc:chgData name="Alper Öner (ETIYA)" userId="S::alper.oner@etiya.com::d8ee6dab-5ac3-45de-93da-5a1729ecc5ac" providerId="AD" clId="Web-{ECE34A33-A7B4-D8A2-90AA-B93A6BC4C182}" dt="2023-08-02T16:01:55.836" v="438"/>
        <pc:sldMkLst>
          <pc:docMk/>
          <pc:sldMk cId="321187898" sldId="344"/>
        </pc:sldMkLst>
      </pc:sldChg>
      <pc:sldChg chg="del">
        <pc:chgData name="Alper Öner (ETIYA)" userId="S::alper.oner@etiya.com::d8ee6dab-5ac3-45de-93da-5a1729ecc5ac" providerId="AD" clId="Web-{ECE34A33-A7B4-D8A2-90AA-B93A6BC4C182}" dt="2023-08-02T16:01:56.632" v="439"/>
        <pc:sldMkLst>
          <pc:docMk/>
          <pc:sldMk cId="291615024" sldId="345"/>
        </pc:sldMkLst>
      </pc:sldChg>
      <pc:sldChg chg="del">
        <pc:chgData name="Alper Öner (ETIYA)" userId="S::alper.oner@etiya.com::d8ee6dab-5ac3-45de-93da-5a1729ecc5ac" providerId="AD" clId="Web-{ECE34A33-A7B4-D8A2-90AA-B93A6BC4C182}" dt="2023-08-02T16:01:57.507" v="440"/>
        <pc:sldMkLst>
          <pc:docMk/>
          <pc:sldMk cId="585925905" sldId="346"/>
        </pc:sldMkLst>
      </pc:sldChg>
      <pc:sldChg chg="del">
        <pc:chgData name="Alper Öner (ETIYA)" userId="S::alper.oner@etiya.com::d8ee6dab-5ac3-45de-93da-5a1729ecc5ac" providerId="AD" clId="Web-{ECE34A33-A7B4-D8A2-90AA-B93A6BC4C182}" dt="2023-08-02T16:01:58.820" v="441"/>
        <pc:sldMkLst>
          <pc:docMk/>
          <pc:sldMk cId="316598791" sldId="347"/>
        </pc:sldMkLst>
      </pc:sldChg>
      <pc:sldChg chg="del">
        <pc:chgData name="Alper Öner (ETIYA)" userId="S::alper.oner@etiya.com::d8ee6dab-5ac3-45de-93da-5a1729ecc5ac" providerId="AD" clId="Web-{ECE34A33-A7B4-D8A2-90AA-B93A6BC4C182}" dt="2023-08-02T16:01:59.601" v="442"/>
        <pc:sldMkLst>
          <pc:docMk/>
          <pc:sldMk cId="3400522301" sldId="348"/>
        </pc:sldMkLst>
      </pc:sldChg>
      <pc:sldChg chg="del">
        <pc:chgData name="Alper Öner (ETIYA)" userId="S::alper.oner@etiya.com::d8ee6dab-5ac3-45de-93da-5a1729ecc5ac" providerId="AD" clId="Web-{ECE34A33-A7B4-D8A2-90AA-B93A6BC4C182}" dt="2023-08-02T16:02:00.414" v="443"/>
        <pc:sldMkLst>
          <pc:docMk/>
          <pc:sldMk cId="2507544625" sldId="349"/>
        </pc:sldMkLst>
      </pc:sldChg>
      <pc:sldChg chg="modSp">
        <pc:chgData name="Alper Öner (ETIYA)" userId="S::alper.oner@etiya.com::d8ee6dab-5ac3-45de-93da-5a1729ecc5ac" providerId="AD" clId="Web-{ECE34A33-A7B4-D8A2-90AA-B93A6BC4C182}" dt="2023-08-02T16:03:47.996" v="473" actId="20577"/>
        <pc:sldMkLst>
          <pc:docMk/>
          <pc:sldMk cId="3321672435" sldId="351"/>
        </pc:sldMkLst>
        <pc:spChg chg="mod">
          <ac:chgData name="Alper Öner (ETIYA)" userId="S::alper.oner@etiya.com::d8ee6dab-5ac3-45de-93da-5a1729ecc5ac" providerId="AD" clId="Web-{ECE34A33-A7B4-D8A2-90AA-B93A6BC4C182}" dt="2023-08-02T16:02:28.946" v="448" actId="20577"/>
          <ac:spMkLst>
            <pc:docMk/>
            <pc:sldMk cId="3321672435" sldId="351"/>
            <ac:spMk id="2" creationId="{FE3FADEA-CACC-00DE-2718-D18DB9B6722C}"/>
          </ac:spMkLst>
        </pc:spChg>
        <pc:spChg chg="mod">
          <ac:chgData name="Alper Öner (ETIYA)" userId="S::alper.oner@etiya.com::d8ee6dab-5ac3-45de-93da-5a1729ecc5ac" providerId="AD" clId="Web-{ECE34A33-A7B4-D8A2-90AA-B93A6BC4C182}" dt="2023-08-02T16:03:47.996" v="473" actId="20577"/>
          <ac:spMkLst>
            <pc:docMk/>
            <pc:sldMk cId="3321672435" sldId="351"/>
            <ac:spMk id="3" creationId="{E69E4AF4-B4C2-FB8D-B687-F37B34A8C8B9}"/>
          </ac:spMkLst>
        </pc:spChg>
      </pc:sldChg>
      <pc:sldChg chg="del">
        <pc:chgData name="Alper Öner (ETIYA)" userId="S::alper.oner@etiya.com::d8ee6dab-5ac3-45de-93da-5a1729ecc5ac" providerId="AD" clId="Web-{ECE34A33-A7B4-D8A2-90AA-B93A6BC4C182}" dt="2023-08-02T16:02:04.383" v="446"/>
        <pc:sldMkLst>
          <pc:docMk/>
          <pc:sldMk cId="4257432588" sldId="352"/>
        </pc:sldMkLst>
      </pc:sldChg>
      <pc:sldChg chg="del">
        <pc:chgData name="Alper Öner (ETIYA)" userId="S::alper.oner@etiya.com::d8ee6dab-5ac3-45de-93da-5a1729ecc5ac" providerId="AD" clId="Web-{ECE34A33-A7B4-D8A2-90AA-B93A6BC4C182}" dt="2023-08-02T16:01:52.382" v="434"/>
        <pc:sldMkLst>
          <pc:docMk/>
          <pc:sldMk cId="3406407288" sldId="353"/>
        </pc:sldMkLst>
      </pc:sldChg>
      <pc:sldChg chg="del">
        <pc:chgData name="Alper Öner (ETIYA)" userId="S::alper.oner@etiya.com::d8ee6dab-5ac3-45de-93da-5a1729ecc5ac" providerId="AD" clId="Web-{ECE34A33-A7B4-D8A2-90AA-B93A6BC4C182}" dt="2023-08-02T16:01:53.164" v="435"/>
        <pc:sldMkLst>
          <pc:docMk/>
          <pc:sldMk cId="1219364042" sldId="354"/>
        </pc:sldMkLst>
      </pc:sldChg>
      <pc:sldChg chg="modSp add replId">
        <pc:chgData name="Alper Öner (ETIYA)" userId="S::alper.oner@etiya.com::d8ee6dab-5ac3-45de-93da-5a1729ecc5ac" providerId="AD" clId="Web-{ECE34A33-A7B4-D8A2-90AA-B93A6BC4C182}" dt="2023-08-02T14:06:46.066" v="94" actId="20577"/>
        <pc:sldMkLst>
          <pc:docMk/>
          <pc:sldMk cId="3348210303" sldId="362"/>
        </pc:sldMkLst>
        <pc:spChg chg="mod">
          <ac:chgData name="Alper Öner (ETIYA)" userId="S::alper.oner@etiya.com::d8ee6dab-5ac3-45de-93da-5a1729ecc5ac" providerId="AD" clId="Web-{ECE34A33-A7B4-D8A2-90AA-B93A6BC4C182}" dt="2023-08-02T14:06:46.066" v="94" actId="20577"/>
          <ac:spMkLst>
            <pc:docMk/>
            <pc:sldMk cId="3348210303" sldId="362"/>
            <ac:spMk id="3" creationId="{2E2A078B-0B25-F766-642E-9D947C9B2601}"/>
          </ac:spMkLst>
        </pc:spChg>
      </pc:sldChg>
      <pc:sldChg chg="modSp add replId">
        <pc:chgData name="Alper Öner (ETIYA)" userId="S::alper.oner@etiya.com::d8ee6dab-5ac3-45de-93da-5a1729ecc5ac" providerId="AD" clId="Web-{ECE34A33-A7B4-D8A2-90AA-B93A6BC4C182}" dt="2023-08-02T14:31:11.292" v="123" actId="20577"/>
        <pc:sldMkLst>
          <pc:docMk/>
          <pc:sldMk cId="2408930581" sldId="363"/>
        </pc:sldMkLst>
        <pc:spChg chg="mod">
          <ac:chgData name="Alper Öner (ETIYA)" userId="S::alper.oner@etiya.com::d8ee6dab-5ac3-45de-93da-5a1729ecc5ac" providerId="AD" clId="Web-{ECE34A33-A7B4-D8A2-90AA-B93A6BC4C182}" dt="2023-08-02T14:31:11.292" v="123" actId="20577"/>
          <ac:spMkLst>
            <pc:docMk/>
            <pc:sldMk cId="2408930581" sldId="363"/>
            <ac:spMk id="3" creationId="{E69E4AF4-B4C2-FB8D-B687-F37B34A8C8B9}"/>
          </ac:spMkLst>
        </pc:spChg>
      </pc:sldChg>
      <pc:sldChg chg="addSp delSp modSp add replId">
        <pc:chgData name="Alper Öner (ETIYA)" userId="S::alper.oner@etiya.com::d8ee6dab-5ac3-45de-93da-5a1729ecc5ac" providerId="AD" clId="Web-{ECE34A33-A7B4-D8A2-90AA-B93A6BC4C182}" dt="2023-08-02T14:57:05.413" v="158" actId="1076"/>
        <pc:sldMkLst>
          <pc:docMk/>
          <pc:sldMk cId="4040209817" sldId="364"/>
        </pc:sldMkLst>
        <pc:spChg chg="del mod">
          <ac:chgData name="Alper Öner (ETIYA)" userId="S::alper.oner@etiya.com::d8ee6dab-5ac3-45de-93da-5a1729ecc5ac" providerId="AD" clId="Web-{ECE34A33-A7B4-D8A2-90AA-B93A6BC4C182}" dt="2023-08-02T14:53:49.017" v="151"/>
          <ac:spMkLst>
            <pc:docMk/>
            <pc:sldMk cId="4040209817" sldId="364"/>
            <ac:spMk id="3" creationId="{E69E4AF4-B4C2-FB8D-B687-F37B34A8C8B9}"/>
          </ac:spMkLst>
        </pc:spChg>
        <pc:spChg chg="add del mod">
          <ac:chgData name="Alper Öner (ETIYA)" userId="S::alper.oner@etiya.com::d8ee6dab-5ac3-45de-93da-5a1729ecc5ac" providerId="AD" clId="Web-{ECE34A33-A7B4-D8A2-90AA-B93A6BC4C182}" dt="2023-08-02T14:56:42.053" v="154"/>
          <ac:spMkLst>
            <pc:docMk/>
            <pc:sldMk cId="4040209817" sldId="364"/>
            <ac:spMk id="6" creationId="{39D75D91-1274-7AB5-FFF2-D58446A1CDD9}"/>
          </ac:spMkLst>
        </pc:spChg>
        <pc:graphicFrameChg chg="add del mod ord modGraphic">
          <ac:chgData name="Alper Öner (ETIYA)" userId="S::alper.oner@etiya.com::d8ee6dab-5ac3-45de-93da-5a1729ecc5ac" providerId="AD" clId="Web-{ECE34A33-A7B4-D8A2-90AA-B93A6BC4C182}" dt="2023-08-02T14:53:52.439" v="153"/>
          <ac:graphicFrameMkLst>
            <pc:docMk/>
            <pc:sldMk cId="4040209817" sldId="364"/>
            <ac:graphicFrameMk id="7" creationId="{2A462DC2-68FC-037D-F933-32E0DC9C756A}"/>
          </ac:graphicFrameMkLst>
        </pc:graphicFrameChg>
        <pc:picChg chg="add mod ord">
          <ac:chgData name="Alper Öner (ETIYA)" userId="S::alper.oner@etiya.com::d8ee6dab-5ac3-45de-93da-5a1729ecc5ac" providerId="AD" clId="Web-{ECE34A33-A7B4-D8A2-90AA-B93A6BC4C182}" dt="2023-08-02T14:57:05.413" v="158" actId="1076"/>
          <ac:picMkLst>
            <pc:docMk/>
            <pc:sldMk cId="4040209817" sldId="364"/>
            <ac:picMk id="8" creationId="{5A955439-4718-8CD4-0E26-49C6AA58E251}"/>
          </ac:picMkLst>
        </pc:picChg>
      </pc:sldChg>
      <pc:sldChg chg="addSp delSp modSp add replId">
        <pc:chgData name="Alper Öner (ETIYA)" userId="S::alper.oner@etiya.com::d8ee6dab-5ac3-45de-93da-5a1729ecc5ac" providerId="AD" clId="Web-{ECE34A33-A7B4-D8A2-90AA-B93A6BC4C182}" dt="2023-08-02T15:20:34.256" v="165" actId="1076"/>
        <pc:sldMkLst>
          <pc:docMk/>
          <pc:sldMk cId="3833202543" sldId="365"/>
        </pc:sldMkLst>
        <pc:spChg chg="add del mod">
          <ac:chgData name="Alper Öner (ETIYA)" userId="S::alper.oner@etiya.com::d8ee6dab-5ac3-45de-93da-5a1729ecc5ac" providerId="AD" clId="Web-{ECE34A33-A7B4-D8A2-90AA-B93A6BC4C182}" dt="2023-08-02T15:20:12.177" v="161"/>
          <ac:spMkLst>
            <pc:docMk/>
            <pc:sldMk cId="3833202543" sldId="365"/>
            <ac:spMk id="4" creationId="{9C90089D-F41D-3D42-7411-F9D936022960}"/>
          </ac:spMkLst>
        </pc:spChg>
        <pc:picChg chg="add mod ord">
          <ac:chgData name="Alper Öner (ETIYA)" userId="S::alper.oner@etiya.com::d8ee6dab-5ac3-45de-93da-5a1729ecc5ac" providerId="AD" clId="Web-{ECE34A33-A7B4-D8A2-90AA-B93A6BC4C182}" dt="2023-08-02T15:20:34.256" v="165" actId="1076"/>
          <ac:picMkLst>
            <pc:docMk/>
            <pc:sldMk cId="3833202543" sldId="365"/>
            <ac:picMk id="6" creationId="{C279374B-153C-62E9-A408-B1929FCE733C}"/>
          </ac:picMkLst>
        </pc:picChg>
        <pc:picChg chg="del">
          <ac:chgData name="Alper Öner (ETIYA)" userId="S::alper.oner@etiya.com::d8ee6dab-5ac3-45de-93da-5a1729ecc5ac" providerId="AD" clId="Web-{ECE34A33-A7B4-D8A2-90AA-B93A6BC4C182}" dt="2023-08-02T15:20:05.677" v="160"/>
          <ac:picMkLst>
            <pc:docMk/>
            <pc:sldMk cId="3833202543" sldId="365"/>
            <ac:picMk id="8" creationId="{5A955439-4718-8CD4-0E26-49C6AA58E251}"/>
          </ac:picMkLst>
        </pc:picChg>
      </pc:sldChg>
      <pc:sldChg chg="addSp delSp modSp add replId">
        <pc:chgData name="Alper Öner (ETIYA)" userId="S::alper.oner@etiya.com::d8ee6dab-5ac3-45de-93da-5a1729ecc5ac" providerId="AD" clId="Web-{ECE34A33-A7B4-D8A2-90AA-B93A6BC4C182}" dt="2023-08-02T15:29:00.885" v="212" actId="20577"/>
        <pc:sldMkLst>
          <pc:docMk/>
          <pc:sldMk cId="3082403417" sldId="366"/>
        </pc:sldMkLst>
        <pc:spChg chg="mod">
          <ac:chgData name="Alper Öner (ETIYA)" userId="S::alper.oner@etiya.com::d8ee6dab-5ac3-45de-93da-5a1729ecc5ac" providerId="AD" clId="Web-{ECE34A33-A7B4-D8A2-90AA-B93A6BC4C182}" dt="2023-08-02T15:25:36.908" v="182" actId="20577"/>
          <ac:spMkLst>
            <pc:docMk/>
            <pc:sldMk cId="3082403417" sldId="366"/>
            <ac:spMk id="2" creationId="{FE3FADEA-CACC-00DE-2718-D18DB9B6722C}"/>
          </ac:spMkLst>
        </pc:spChg>
        <pc:spChg chg="add del mod">
          <ac:chgData name="Alper Öner (ETIYA)" userId="S::alper.oner@etiya.com::d8ee6dab-5ac3-45de-93da-5a1729ecc5ac" providerId="AD" clId="Web-{ECE34A33-A7B4-D8A2-90AA-B93A6BC4C182}" dt="2023-08-02T15:22:37.776" v="168"/>
          <ac:spMkLst>
            <pc:docMk/>
            <pc:sldMk cId="3082403417" sldId="366"/>
            <ac:spMk id="4" creationId="{3902AB03-DD46-B557-F348-2CCA2EBE7B04}"/>
          </ac:spMkLst>
        </pc:spChg>
        <pc:spChg chg="add mod">
          <ac:chgData name="Alper Öner (ETIYA)" userId="S::alper.oner@etiya.com::d8ee6dab-5ac3-45de-93da-5a1729ecc5ac" providerId="AD" clId="Web-{ECE34A33-A7B4-D8A2-90AA-B93A6BC4C182}" dt="2023-08-02T15:29:00.885" v="212" actId="20577"/>
          <ac:spMkLst>
            <pc:docMk/>
            <pc:sldMk cId="3082403417" sldId="366"/>
            <ac:spMk id="9" creationId="{2DF225E9-6EA2-E574-52FE-91915D1B2F7C}"/>
          </ac:spMkLst>
        </pc:spChg>
        <pc:picChg chg="del">
          <ac:chgData name="Alper Öner (ETIYA)" userId="S::alper.oner@etiya.com::d8ee6dab-5ac3-45de-93da-5a1729ecc5ac" providerId="AD" clId="Web-{ECE34A33-A7B4-D8A2-90AA-B93A6BC4C182}" dt="2023-08-02T15:22:33.433" v="167"/>
          <ac:picMkLst>
            <pc:docMk/>
            <pc:sldMk cId="3082403417" sldId="366"/>
            <ac:picMk id="6" creationId="{C279374B-153C-62E9-A408-B1929FCE733C}"/>
          </ac:picMkLst>
        </pc:picChg>
        <pc:picChg chg="add del mod ord">
          <ac:chgData name="Alper Öner (ETIYA)" userId="S::alper.oner@etiya.com::d8ee6dab-5ac3-45de-93da-5a1729ecc5ac" providerId="AD" clId="Web-{ECE34A33-A7B4-D8A2-90AA-B93A6BC4C182}" dt="2023-08-02T15:25:49.581" v="186"/>
          <ac:picMkLst>
            <pc:docMk/>
            <pc:sldMk cId="3082403417" sldId="366"/>
            <ac:picMk id="7" creationId="{7A9FCD23-F2A1-F82F-7C77-68C2AC3E6B97}"/>
          </ac:picMkLst>
        </pc:picChg>
      </pc:sldChg>
      <pc:sldChg chg="add replId">
        <pc:chgData name="Alper Öner (ETIYA)" userId="S::alper.oner@etiya.com::d8ee6dab-5ac3-45de-93da-5a1729ecc5ac" providerId="AD" clId="Web-{ECE34A33-A7B4-D8A2-90AA-B93A6BC4C182}" dt="2023-08-02T15:25:45.002" v="185"/>
        <pc:sldMkLst>
          <pc:docMk/>
          <pc:sldMk cId="3918519276" sldId="367"/>
        </pc:sldMkLst>
      </pc:sldChg>
      <pc:sldChg chg="modSp add ord replId">
        <pc:chgData name="Alper Öner (ETIYA)" userId="S::alper.oner@etiya.com::d8ee6dab-5ac3-45de-93da-5a1729ecc5ac" providerId="AD" clId="Web-{ECE34A33-A7B4-D8A2-90AA-B93A6BC4C182}" dt="2023-08-02T15:29:40.011" v="240"/>
        <pc:sldMkLst>
          <pc:docMk/>
          <pc:sldMk cId="1527510079" sldId="368"/>
        </pc:sldMkLst>
        <pc:spChg chg="mod">
          <ac:chgData name="Alper Öner (ETIYA)" userId="S::alper.oner@etiya.com::d8ee6dab-5ac3-45de-93da-5a1729ecc5ac" providerId="AD" clId="Web-{ECE34A33-A7B4-D8A2-90AA-B93A6BC4C182}" dt="2023-08-02T15:29:39.792" v="239" actId="20577"/>
          <ac:spMkLst>
            <pc:docMk/>
            <pc:sldMk cId="1527510079" sldId="368"/>
            <ac:spMk id="9" creationId="{2DF225E9-6EA2-E574-52FE-91915D1B2F7C}"/>
          </ac:spMkLst>
        </pc:spChg>
      </pc:sldChg>
      <pc:sldChg chg="add replId">
        <pc:chgData name="Alper Öner (ETIYA)" userId="S::alper.oner@etiya.com::d8ee6dab-5ac3-45de-93da-5a1729ecc5ac" providerId="AD" clId="Web-{ECE34A33-A7B4-D8A2-90AA-B93A6BC4C182}" dt="2023-08-02T15:29:42.027" v="241"/>
        <pc:sldMkLst>
          <pc:docMk/>
          <pc:sldMk cId="4123232284" sldId="369"/>
        </pc:sldMkLst>
      </pc:sldChg>
      <pc:sldChg chg="modSp add replId">
        <pc:chgData name="Alper Öner (ETIYA)" userId="S::alper.oner@etiya.com::d8ee6dab-5ac3-45de-93da-5a1729ecc5ac" providerId="AD" clId="Web-{ECE34A33-A7B4-D8A2-90AA-B93A6BC4C182}" dt="2023-08-02T15:35:34.150" v="278" actId="20577"/>
        <pc:sldMkLst>
          <pc:docMk/>
          <pc:sldMk cId="1455435257" sldId="370"/>
        </pc:sldMkLst>
        <pc:spChg chg="mod">
          <ac:chgData name="Alper Öner (ETIYA)" userId="S::alper.oner@etiya.com::d8ee6dab-5ac3-45de-93da-5a1729ecc5ac" providerId="AD" clId="Web-{ECE34A33-A7B4-D8A2-90AA-B93A6BC4C182}" dt="2023-08-02T15:35:34.150" v="278" actId="20577"/>
          <ac:spMkLst>
            <pc:docMk/>
            <pc:sldMk cId="1455435257" sldId="370"/>
            <ac:spMk id="9" creationId="{2DF225E9-6EA2-E574-52FE-91915D1B2F7C}"/>
          </ac:spMkLst>
        </pc:spChg>
      </pc:sldChg>
      <pc:sldChg chg="modSp add replId">
        <pc:chgData name="Alper Öner (ETIYA)" userId="S::alper.oner@etiya.com::d8ee6dab-5ac3-45de-93da-5a1729ecc5ac" providerId="AD" clId="Web-{ECE34A33-A7B4-D8A2-90AA-B93A6BC4C182}" dt="2023-08-02T15:44:58.968" v="392" actId="20577"/>
        <pc:sldMkLst>
          <pc:docMk/>
          <pc:sldMk cId="1243411300" sldId="371"/>
        </pc:sldMkLst>
        <pc:spChg chg="mod">
          <ac:chgData name="Alper Öner (ETIYA)" userId="S::alper.oner@etiya.com::d8ee6dab-5ac3-45de-93da-5a1729ecc5ac" providerId="AD" clId="Web-{ECE34A33-A7B4-D8A2-90AA-B93A6BC4C182}" dt="2023-08-02T15:44:58.968" v="392" actId="20577"/>
          <ac:spMkLst>
            <pc:docMk/>
            <pc:sldMk cId="1243411300" sldId="371"/>
            <ac:spMk id="3" creationId="{E69E4AF4-B4C2-FB8D-B687-F37B34A8C8B9}"/>
          </ac:spMkLst>
        </pc:spChg>
      </pc:sldChg>
      <pc:sldChg chg="modSp add replId">
        <pc:chgData name="Alper Öner (ETIYA)" userId="S::alper.oner@etiya.com::d8ee6dab-5ac3-45de-93da-5a1729ecc5ac" providerId="AD" clId="Web-{ECE34A33-A7B4-D8A2-90AA-B93A6BC4C182}" dt="2023-08-02T15:45:37.657" v="416" actId="20577"/>
        <pc:sldMkLst>
          <pc:docMk/>
          <pc:sldMk cId="1910814065" sldId="372"/>
        </pc:sldMkLst>
        <pc:spChg chg="mod">
          <ac:chgData name="Alper Öner (ETIYA)" userId="S::alper.oner@etiya.com::d8ee6dab-5ac3-45de-93da-5a1729ecc5ac" providerId="AD" clId="Web-{ECE34A33-A7B4-D8A2-90AA-B93A6BC4C182}" dt="2023-08-02T15:45:37.657" v="416" actId="20577"/>
          <ac:spMkLst>
            <pc:docMk/>
            <pc:sldMk cId="1910814065" sldId="372"/>
            <ac:spMk id="3" creationId="{E69E4AF4-B4C2-FB8D-B687-F37B34A8C8B9}"/>
          </ac:spMkLst>
        </pc:spChg>
      </pc:sldChg>
    </pc:docChg>
  </pc:docChgLst>
  <pc:docChgLst>
    <pc:chgData name="Alper Öner (ETIYA)" userId="S::alper.oner@etiya.com::d8ee6dab-5ac3-45de-93da-5a1729ecc5ac" providerId="AD" clId="Web-{505C5CC9-F843-454B-A008-5DC6CFFBC790}"/>
    <pc:docChg chg="addSld delSld modSld">
      <pc:chgData name="Alper Öner (ETIYA)" userId="S::alper.oner@etiya.com::d8ee6dab-5ac3-45de-93da-5a1729ecc5ac" providerId="AD" clId="Web-{505C5CC9-F843-454B-A008-5DC6CFFBC790}" dt="2022-12-26T16:53:31.925" v="48" actId="20577"/>
      <pc:docMkLst>
        <pc:docMk/>
      </pc:docMkLst>
      <pc:sldChg chg="modSp">
        <pc:chgData name="Alper Öner (ETIYA)" userId="S::alper.oner@etiya.com::d8ee6dab-5ac3-45de-93da-5a1729ecc5ac" providerId="AD" clId="Web-{505C5CC9-F843-454B-A008-5DC6CFFBC790}" dt="2022-12-26T16:11:43.306" v="1" actId="20577"/>
        <pc:sldMkLst>
          <pc:docMk/>
          <pc:sldMk cId="2469229121" sldId="260"/>
        </pc:sldMkLst>
        <pc:spChg chg="mod">
          <ac:chgData name="Alper Öner (ETIYA)" userId="S::alper.oner@etiya.com::d8ee6dab-5ac3-45de-93da-5a1729ecc5ac" providerId="AD" clId="Web-{505C5CC9-F843-454B-A008-5DC6CFFBC790}" dt="2022-12-26T16:11:43.306" v="1" actId="20577"/>
          <ac:spMkLst>
            <pc:docMk/>
            <pc:sldMk cId="2469229121" sldId="260"/>
            <ac:spMk id="3" creationId="{E69E4AF4-B4C2-FB8D-B687-F37B34A8C8B9}"/>
          </ac:spMkLst>
        </pc:spChg>
      </pc:sldChg>
      <pc:sldChg chg="modSp">
        <pc:chgData name="Alper Öner (ETIYA)" userId="S::alper.oner@etiya.com::d8ee6dab-5ac3-45de-93da-5a1729ecc5ac" providerId="AD" clId="Web-{505C5CC9-F843-454B-A008-5DC6CFFBC790}" dt="2022-12-26T16:12:14.651" v="3" actId="20577"/>
        <pc:sldMkLst>
          <pc:docMk/>
          <pc:sldMk cId="912213393" sldId="263"/>
        </pc:sldMkLst>
        <pc:spChg chg="mod">
          <ac:chgData name="Alper Öner (ETIYA)" userId="S::alper.oner@etiya.com::d8ee6dab-5ac3-45de-93da-5a1729ecc5ac" providerId="AD" clId="Web-{505C5CC9-F843-454B-A008-5DC6CFFBC790}" dt="2022-12-26T16:12:14.651" v="3" actId="20577"/>
          <ac:spMkLst>
            <pc:docMk/>
            <pc:sldMk cId="912213393" sldId="263"/>
            <ac:spMk id="3" creationId="{E69E4AF4-B4C2-FB8D-B687-F37B34A8C8B9}"/>
          </ac:spMkLst>
        </pc:spChg>
      </pc:sldChg>
      <pc:sldChg chg="addSp modSp mod setBg">
        <pc:chgData name="Alper Öner (ETIYA)" userId="S::alper.oner@etiya.com::d8ee6dab-5ac3-45de-93da-5a1729ecc5ac" providerId="AD" clId="Web-{505C5CC9-F843-454B-A008-5DC6CFFBC790}" dt="2022-12-26T16:14:22.514" v="7" actId="20577"/>
        <pc:sldMkLst>
          <pc:docMk/>
          <pc:sldMk cId="2304969858" sldId="268"/>
        </pc:sldMkLst>
        <pc:spChg chg="mod">
          <ac:chgData name="Alper Öner (ETIYA)" userId="S::alper.oner@etiya.com::d8ee6dab-5ac3-45de-93da-5a1729ecc5ac" providerId="AD" clId="Web-{505C5CC9-F843-454B-A008-5DC6CFFBC790}" dt="2022-12-26T16:13:58.154" v="4"/>
          <ac:spMkLst>
            <pc:docMk/>
            <pc:sldMk cId="2304969858" sldId="268"/>
            <ac:spMk id="2" creationId="{FE3FADEA-CACC-00DE-2718-D18DB9B6722C}"/>
          </ac:spMkLst>
        </pc:spChg>
        <pc:spChg chg="mod">
          <ac:chgData name="Alper Öner (ETIYA)" userId="S::alper.oner@etiya.com::d8ee6dab-5ac3-45de-93da-5a1729ecc5ac" providerId="AD" clId="Web-{505C5CC9-F843-454B-A008-5DC6CFFBC790}" dt="2022-12-26T16:14:22.514" v="7" actId="20577"/>
          <ac:spMkLst>
            <pc:docMk/>
            <pc:sldMk cId="2304969858" sldId="268"/>
            <ac:spMk id="3" creationId="{E69E4AF4-B4C2-FB8D-B687-F37B34A8C8B9}"/>
          </ac:spMkLst>
        </pc:spChg>
        <pc:spChg chg="mod ord">
          <ac:chgData name="Alper Öner (ETIYA)" userId="S::alper.oner@etiya.com::d8ee6dab-5ac3-45de-93da-5a1729ecc5ac" providerId="AD" clId="Web-{505C5CC9-F843-454B-A008-5DC6CFFBC790}" dt="2022-12-26T16:13:58.154" v="4"/>
          <ac:spMkLst>
            <pc:docMk/>
            <pc:sldMk cId="2304969858" sldId="268"/>
            <ac:spMk id="5" creationId="{DCE8FAE5-5998-A6DB-6FF3-E8B15F09E833}"/>
          </ac:spMkLst>
        </pc:spChg>
        <pc:spChg chg="add">
          <ac:chgData name="Alper Öner (ETIYA)" userId="S::alper.oner@etiya.com::d8ee6dab-5ac3-45de-93da-5a1729ecc5ac" providerId="AD" clId="Web-{505C5CC9-F843-454B-A008-5DC6CFFBC790}" dt="2022-12-26T16:13:58.154" v="4"/>
          <ac:spMkLst>
            <pc:docMk/>
            <pc:sldMk cId="2304969858" sldId="268"/>
            <ac:spMk id="11" creationId="{F13C74B1-5B17-4795-BED0-7140497B445A}"/>
          </ac:spMkLst>
        </pc:spChg>
        <pc:spChg chg="add">
          <ac:chgData name="Alper Öner (ETIYA)" userId="S::alper.oner@etiya.com::d8ee6dab-5ac3-45de-93da-5a1729ecc5ac" providerId="AD" clId="Web-{505C5CC9-F843-454B-A008-5DC6CFFBC790}" dt="2022-12-26T16:13:58.154" v="4"/>
          <ac:spMkLst>
            <pc:docMk/>
            <pc:sldMk cId="2304969858" sldId="268"/>
            <ac:spMk id="13" creationId="{D4974D33-8DC5-464E-8C6D-BE58F0669C17}"/>
          </ac:spMkLst>
        </pc:spChg>
        <pc:picChg chg="mod">
          <ac:chgData name="Alper Öner (ETIYA)" userId="S::alper.oner@etiya.com::d8ee6dab-5ac3-45de-93da-5a1729ecc5ac" providerId="AD" clId="Web-{505C5CC9-F843-454B-A008-5DC6CFFBC790}" dt="2022-12-26T16:13:58.154" v="4"/>
          <ac:picMkLst>
            <pc:docMk/>
            <pc:sldMk cId="2304969858" sldId="268"/>
            <ac:picMk id="6" creationId="{550ACCA1-508C-EB65-4522-C3B690C5CD3C}"/>
          </ac:picMkLst>
        </pc:picChg>
      </pc:sldChg>
      <pc:sldChg chg="addSp modSp mod setBg">
        <pc:chgData name="Alper Öner (ETIYA)" userId="S::alper.oner@etiya.com::d8ee6dab-5ac3-45de-93da-5a1729ecc5ac" providerId="AD" clId="Web-{505C5CC9-F843-454B-A008-5DC6CFFBC790}" dt="2022-12-26T16:16:08.752" v="10" actId="20577"/>
        <pc:sldMkLst>
          <pc:docMk/>
          <pc:sldMk cId="1926380045" sldId="270"/>
        </pc:sldMkLst>
        <pc:spChg chg="mod">
          <ac:chgData name="Alper Öner (ETIYA)" userId="S::alper.oner@etiya.com::d8ee6dab-5ac3-45de-93da-5a1729ecc5ac" providerId="AD" clId="Web-{505C5CC9-F843-454B-A008-5DC6CFFBC790}" dt="2022-12-26T16:15:13.391" v="8"/>
          <ac:spMkLst>
            <pc:docMk/>
            <pc:sldMk cId="1926380045" sldId="270"/>
            <ac:spMk id="2" creationId="{FE3FADEA-CACC-00DE-2718-D18DB9B6722C}"/>
          </ac:spMkLst>
        </pc:spChg>
        <pc:spChg chg="mod">
          <ac:chgData name="Alper Öner (ETIYA)" userId="S::alper.oner@etiya.com::d8ee6dab-5ac3-45de-93da-5a1729ecc5ac" providerId="AD" clId="Web-{505C5CC9-F843-454B-A008-5DC6CFFBC790}" dt="2022-12-26T16:16:08.752" v="10" actId="20577"/>
          <ac:spMkLst>
            <pc:docMk/>
            <pc:sldMk cId="1926380045" sldId="270"/>
            <ac:spMk id="3" creationId="{E69E4AF4-B4C2-FB8D-B687-F37B34A8C8B9}"/>
          </ac:spMkLst>
        </pc:spChg>
        <pc:spChg chg="mod ord">
          <ac:chgData name="Alper Öner (ETIYA)" userId="S::alper.oner@etiya.com::d8ee6dab-5ac3-45de-93da-5a1729ecc5ac" providerId="AD" clId="Web-{505C5CC9-F843-454B-A008-5DC6CFFBC790}" dt="2022-12-26T16:15:13.391" v="8"/>
          <ac:spMkLst>
            <pc:docMk/>
            <pc:sldMk cId="1926380045" sldId="270"/>
            <ac:spMk id="5" creationId="{DCE8FAE5-5998-A6DB-6FF3-E8B15F09E833}"/>
          </ac:spMkLst>
        </pc:spChg>
        <pc:spChg chg="add">
          <ac:chgData name="Alper Öner (ETIYA)" userId="S::alper.oner@etiya.com::d8ee6dab-5ac3-45de-93da-5a1729ecc5ac" providerId="AD" clId="Web-{505C5CC9-F843-454B-A008-5DC6CFFBC790}" dt="2022-12-26T16:15:13.391" v="8"/>
          <ac:spMkLst>
            <pc:docMk/>
            <pc:sldMk cId="1926380045" sldId="270"/>
            <ac:spMk id="10" creationId="{32AEEBC8-9D30-42EF-95F2-386C2653FBF0}"/>
          </ac:spMkLst>
        </pc:spChg>
        <pc:spChg chg="add">
          <ac:chgData name="Alper Öner (ETIYA)" userId="S::alper.oner@etiya.com::d8ee6dab-5ac3-45de-93da-5a1729ecc5ac" providerId="AD" clId="Web-{505C5CC9-F843-454B-A008-5DC6CFFBC790}" dt="2022-12-26T16:15:13.391" v="8"/>
          <ac:spMkLst>
            <pc:docMk/>
            <pc:sldMk cId="1926380045" sldId="270"/>
            <ac:spMk id="12" creationId="{2E92FA66-67D7-4CB4-94D3-E643A9AD4757}"/>
          </ac:spMkLst>
        </pc:spChg>
        <pc:picChg chg="mod">
          <ac:chgData name="Alper Öner (ETIYA)" userId="S::alper.oner@etiya.com::d8ee6dab-5ac3-45de-93da-5a1729ecc5ac" providerId="AD" clId="Web-{505C5CC9-F843-454B-A008-5DC6CFFBC790}" dt="2022-12-26T16:15:13.391" v="8"/>
          <ac:picMkLst>
            <pc:docMk/>
            <pc:sldMk cId="1926380045" sldId="270"/>
            <ac:picMk id="4" creationId="{BE69C936-25BD-0117-5EA5-040AC4B928C8}"/>
          </ac:picMkLst>
        </pc:picChg>
      </pc:sldChg>
      <pc:sldChg chg="modSp">
        <pc:chgData name="Alper Öner (ETIYA)" userId="S::alper.oner@etiya.com::d8ee6dab-5ac3-45de-93da-5a1729ecc5ac" providerId="AD" clId="Web-{505C5CC9-F843-454B-A008-5DC6CFFBC790}" dt="2022-12-26T16:22:51.181" v="15" actId="20577"/>
        <pc:sldMkLst>
          <pc:docMk/>
          <pc:sldMk cId="1286480436" sldId="289"/>
        </pc:sldMkLst>
        <pc:spChg chg="mod">
          <ac:chgData name="Alper Öner (ETIYA)" userId="S::alper.oner@etiya.com::d8ee6dab-5ac3-45de-93da-5a1729ecc5ac" providerId="AD" clId="Web-{505C5CC9-F843-454B-A008-5DC6CFFBC790}" dt="2022-12-26T16:22:51.181" v="15" actId="20577"/>
          <ac:spMkLst>
            <pc:docMk/>
            <pc:sldMk cId="1286480436" sldId="289"/>
            <ac:spMk id="3" creationId="{2E2A078B-0B25-F766-642E-9D947C9B2601}"/>
          </ac:spMkLst>
        </pc:spChg>
      </pc:sldChg>
      <pc:sldChg chg="modSp">
        <pc:chgData name="Alper Öner (ETIYA)" userId="S::alper.oner@etiya.com::d8ee6dab-5ac3-45de-93da-5a1729ecc5ac" providerId="AD" clId="Web-{505C5CC9-F843-454B-A008-5DC6CFFBC790}" dt="2022-12-26T16:47:07.269" v="37" actId="20577"/>
        <pc:sldMkLst>
          <pc:docMk/>
          <pc:sldMk cId="2573013171" sldId="297"/>
        </pc:sldMkLst>
        <pc:spChg chg="mod">
          <ac:chgData name="Alper Öner (ETIYA)" userId="S::alper.oner@etiya.com::d8ee6dab-5ac3-45de-93da-5a1729ecc5ac" providerId="AD" clId="Web-{505C5CC9-F843-454B-A008-5DC6CFFBC790}" dt="2022-12-26T16:47:07.269" v="37" actId="20577"/>
          <ac:spMkLst>
            <pc:docMk/>
            <pc:sldMk cId="2573013171" sldId="297"/>
            <ac:spMk id="3" creationId="{2E2A078B-0B25-F766-642E-9D947C9B2601}"/>
          </ac:spMkLst>
        </pc:spChg>
      </pc:sldChg>
      <pc:sldChg chg="modSp">
        <pc:chgData name="Alper Öner (ETIYA)" userId="S::alper.oner@etiya.com::d8ee6dab-5ac3-45de-93da-5a1729ecc5ac" providerId="AD" clId="Web-{505C5CC9-F843-454B-A008-5DC6CFFBC790}" dt="2022-12-26T16:47:24.504" v="39" actId="20577"/>
        <pc:sldMkLst>
          <pc:docMk/>
          <pc:sldMk cId="3224344973" sldId="298"/>
        </pc:sldMkLst>
        <pc:spChg chg="mod">
          <ac:chgData name="Alper Öner (ETIYA)" userId="S::alper.oner@etiya.com::d8ee6dab-5ac3-45de-93da-5a1729ecc5ac" providerId="AD" clId="Web-{505C5CC9-F843-454B-A008-5DC6CFFBC790}" dt="2022-12-26T16:47:24.504" v="39" actId="20577"/>
          <ac:spMkLst>
            <pc:docMk/>
            <pc:sldMk cId="3224344973" sldId="298"/>
            <ac:spMk id="3" creationId="{2E2A078B-0B25-F766-642E-9D947C9B2601}"/>
          </ac:spMkLst>
        </pc:spChg>
      </pc:sldChg>
      <pc:sldChg chg="modSp">
        <pc:chgData name="Alper Öner (ETIYA)" userId="S::alper.oner@etiya.com::d8ee6dab-5ac3-45de-93da-5a1729ecc5ac" providerId="AD" clId="Web-{505C5CC9-F843-454B-A008-5DC6CFFBC790}" dt="2022-12-26T16:47:36.317" v="41" actId="20577"/>
        <pc:sldMkLst>
          <pc:docMk/>
          <pc:sldMk cId="1489805167" sldId="299"/>
        </pc:sldMkLst>
        <pc:spChg chg="mod">
          <ac:chgData name="Alper Öner (ETIYA)" userId="S::alper.oner@etiya.com::d8ee6dab-5ac3-45de-93da-5a1729ecc5ac" providerId="AD" clId="Web-{505C5CC9-F843-454B-A008-5DC6CFFBC790}" dt="2022-12-26T16:47:36.317" v="41" actId="20577"/>
          <ac:spMkLst>
            <pc:docMk/>
            <pc:sldMk cId="1489805167" sldId="299"/>
            <ac:spMk id="3" creationId="{2E2A078B-0B25-F766-642E-9D947C9B2601}"/>
          </ac:spMkLst>
        </pc:spChg>
      </pc:sldChg>
      <pc:sldChg chg="modSp">
        <pc:chgData name="Alper Öner (ETIYA)" userId="S::alper.oner@etiya.com::d8ee6dab-5ac3-45de-93da-5a1729ecc5ac" providerId="AD" clId="Web-{505C5CC9-F843-454B-A008-5DC6CFFBC790}" dt="2022-12-26T16:49:01.180" v="43" actId="20577"/>
        <pc:sldMkLst>
          <pc:docMk/>
          <pc:sldMk cId="3905195778" sldId="300"/>
        </pc:sldMkLst>
        <pc:spChg chg="mod">
          <ac:chgData name="Alper Öner (ETIYA)" userId="S::alper.oner@etiya.com::d8ee6dab-5ac3-45de-93da-5a1729ecc5ac" providerId="AD" clId="Web-{505C5CC9-F843-454B-A008-5DC6CFFBC790}" dt="2022-12-26T16:49:01.180" v="43" actId="20577"/>
          <ac:spMkLst>
            <pc:docMk/>
            <pc:sldMk cId="3905195778" sldId="300"/>
            <ac:spMk id="3" creationId="{2E2A078B-0B25-F766-642E-9D947C9B2601}"/>
          </ac:spMkLst>
        </pc:spChg>
      </pc:sldChg>
      <pc:sldChg chg="modSp">
        <pc:chgData name="Alper Öner (ETIYA)" userId="S::alper.oner@etiya.com::d8ee6dab-5ac3-45de-93da-5a1729ecc5ac" providerId="AD" clId="Web-{505C5CC9-F843-454B-A008-5DC6CFFBC790}" dt="2022-12-26T16:53:12.518" v="46" actId="20577"/>
        <pc:sldMkLst>
          <pc:docMk/>
          <pc:sldMk cId="1121011713" sldId="307"/>
        </pc:sldMkLst>
        <pc:spChg chg="mod">
          <ac:chgData name="Alper Öner (ETIYA)" userId="S::alper.oner@etiya.com::d8ee6dab-5ac3-45de-93da-5a1729ecc5ac" providerId="AD" clId="Web-{505C5CC9-F843-454B-A008-5DC6CFFBC790}" dt="2022-12-26T16:53:12.518" v="46" actId="20577"/>
          <ac:spMkLst>
            <pc:docMk/>
            <pc:sldMk cId="1121011713" sldId="307"/>
            <ac:spMk id="3" creationId="{2E2A078B-0B25-F766-642E-9D947C9B2601}"/>
          </ac:spMkLst>
        </pc:spChg>
      </pc:sldChg>
      <pc:sldChg chg="modSp">
        <pc:chgData name="Alper Öner (ETIYA)" userId="S::alper.oner@etiya.com::d8ee6dab-5ac3-45de-93da-5a1729ecc5ac" providerId="AD" clId="Web-{505C5CC9-F843-454B-A008-5DC6CFFBC790}" dt="2022-12-26T16:53:31.925" v="48" actId="20577"/>
        <pc:sldMkLst>
          <pc:docMk/>
          <pc:sldMk cId="3750982610" sldId="308"/>
        </pc:sldMkLst>
        <pc:spChg chg="mod">
          <ac:chgData name="Alper Öner (ETIYA)" userId="S::alper.oner@etiya.com::d8ee6dab-5ac3-45de-93da-5a1729ecc5ac" providerId="AD" clId="Web-{505C5CC9-F843-454B-A008-5DC6CFFBC790}" dt="2022-12-26T16:53:31.925" v="48" actId="20577"/>
          <ac:spMkLst>
            <pc:docMk/>
            <pc:sldMk cId="3750982610" sldId="308"/>
            <ac:spMk id="3" creationId="{2E2A078B-0B25-F766-642E-9D947C9B2601}"/>
          </ac:spMkLst>
        </pc:spChg>
      </pc:sldChg>
      <pc:sldChg chg="modSp">
        <pc:chgData name="Alper Öner (ETIYA)" userId="S::alper.oner@etiya.com::d8ee6dab-5ac3-45de-93da-5a1729ecc5ac" providerId="AD" clId="Web-{505C5CC9-F843-454B-A008-5DC6CFFBC790}" dt="2022-12-26T16:36:58.354" v="27" actId="20577"/>
        <pc:sldMkLst>
          <pc:docMk/>
          <pc:sldMk cId="832441318" sldId="318"/>
        </pc:sldMkLst>
        <pc:spChg chg="mod">
          <ac:chgData name="Alper Öner (ETIYA)" userId="S::alper.oner@etiya.com::d8ee6dab-5ac3-45de-93da-5a1729ecc5ac" providerId="AD" clId="Web-{505C5CC9-F843-454B-A008-5DC6CFFBC790}" dt="2022-12-26T16:36:58.354" v="27" actId="20577"/>
          <ac:spMkLst>
            <pc:docMk/>
            <pc:sldMk cId="832441318" sldId="318"/>
            <ac:spMk id="3" creationId="{2E2A078B-0B25-F766-642E-9D947C9B2601}"/>
          </ac:spMkLst>
        </pc:spChg>
      </pc:sldChg>
      <pc:sldChg chg="modSp">
        <pc:chgData name="Alper Öner (ETIYA)" userId="S::alper.oner@etiya.com::d8ee6dab-5ac3-45de-93da-5a1729ecc5ac" providerId="AD" clId="Web-{505C5CC9-F843-454B-A008-5DC6CFFBC790}" dt="2022-12-26T16:37:22.011" v="29" actId="20577"/>
        <pc:sldMkLst>
          <pc:docMk/>
          <pc:sldMk cId="1665399647" sldId="319"/>
        </pc:sldMkLst>
        <pc:spChg chg="mod">
          <ac:chgData name="Alper Öner (ETIYA)" userId="S::alper.oner@etiya.com::d8ee6dab-5ac3-45de-93da-5a1729ecc5ac" providerId="AD" clId="Web-{505C5CC9-F843-454B-A008-5DC6CFFBC790}" dt="2022-12-26T16:37:22.011" v="29" actId="20577"/>
          <ac:spMkLst>
            <pc:docMk/>
            <pc:sldMk cId="1665399647" sldId="319"/>
            <ac:spMk id="3" creationId="{2E2A078B-0B25-F766-642E-9D947C9B2601}"/>
          </ac:spMkLst>
        </pc:spChg>
      </pc:sldChg>
      <pc:sldChg chg="modSp">
        <pc:chgData name="Alper Öner (ETIYA)" userId="S::alper.oner@etiya.com::d8ee6dab-5ac3-45de-93da-5a1729ecc5ac" providerId="AD" clId="Web-{505C5CC9-F843-454B-A008-5DC6CFFBC790}" dt="2022-12-26T16:24:54.295" v="17" actId="20577"/>
        <pc:sldMkLst>
          <pc:docMk/>
          <pc:sldMk cId="1555679012" sldId="326"/>
        </pc:sldMkLst>
        <pc:spChg chg="mod">
          <ac:chgData name="Alper Öner (ETIYA)" userId="S::alper.oner@etiya.com::d8ee6dab-5ac3-45de-93da-5a1729ecc5ac" providerId="AD" clId="Web-{505C5CC9-F843-454B-A008-5DC6CFFBC790}" dt="2022-12-26T16:24:54.295" v="17" actId="20577"/>
          <ac:spMkLst>
            <pc:docMk/>
            <pc:sldMk cId="1555679012" sldId="326"/>
            <ac:spMk id="3" creationId="{2E2A078B-0B25-F766-642E-9D947C9B2601}"/>
          </ac:spMkLst>
        </pc:spChg>
      </pc:sldChg>
      <pc:sldChg chg="addSp modSp mod setBg">
        <pc:chgData name="Alper Öner (ETIYA)" userId="S::alper.oner@etiya.com::d8ee6dab-5ac3-45de-93da-5a1729ecc5ac" providerId="AD" clId="Web-{505C5CC9-F843-454B-A008-5DC6CFFBC790}" dt="2022-12-26T16:28:57.634" v="18"/>
        <pc:sldMkLst>
          <pc:docMk/>
          <pc:sldMk cId="3784530596" sldId="327"/>
        </pc:sldMkLst>
        <pc:spChg chg="mod">
          <ac:chgData name="Alper Öner (ETIYA)" userId="S::alper.oner@etiya.com::d8ee6dab-5ac3-45de-93da-5a1729ecc5ac" providerId="AD" clId="Web-{505C5CC9-F843-454B-A008-5DC6CFFBC790}" dt="2022-12-26T16:28:57.634" v="18"/>
          <ac:spMkLst>
            <pc:docMk/>
            <pc:sldMk cId="3784530596" sldId="327"/>
            <ac:spMk id="2" creationId="{BB2EF9BC-EDFE-7DB3-0BF4-FDC6F06BF4D2}"/>
          </ac:spMkLst>
        </pc:spChg>
        <pc:spChg chg="mod">
          <ac:chgData name="Alper Öner (ETIYA)" userId="S::alper.oner@etiya.com::d8ee6dab-5ac3-45de-93da-5a1729ecc5ac" providerId="AD" clId="Web-{505C5CC9-F843-454B-A008-5DC6CFFBC790}" dt="2022-12-26T16:28:57.634" v="18"/>
          <ac:spMkLst>
            <pc:docMk/>
            <pc:sldMk cId="3784530596" sldId="327"/>
            <ac:spMk id="3" creationId="{2E2A078B-0B25-F766-642E-9D947C9B2601}"/>
          </ac:spMkLst>
        </pc:spChg>
        <pc:spChg chg="mod">
          <ac:chgData name="Alper Öner (ETIYA)" userId="S::alper.oner@etiya.com::d8ee6dab-5ac3-45de-93da-5a1729ecc5ac" providerId="AD" clId="Web-{505C5CC9-F843-454B-A008-5DC6CFFBC790}" dt="2022-12-26T16:28:57.634" v="18"/>
          <ac:spMkLst>
            <pc:docMk/>
            <pc:sldMk cId="3784530596" sldId="327"/>
            <ac:spMk id="5" creationId="{D8DE6C8F-3552-B6C7-9D35-396F12F790F7}"/>
          </ac:spMkLst>
        </pc:spChg>
        <pc:spChg chg="add">
          <ac:chgData name="Alper Öner (ETIYA)" userId="S::alper.oner@etiya.com::d8ee6dab-5ac3-45de-93da-5a1729ecc5ac" providerId="AD" clId="Web-{505C5CC9-F843-454B-A008-5DC6CFFBC790}" dt="2022-12-26T16:28:57.634" v="18"/>
          <ac:spMkLst>
            <pc:docMk/>
            <pc:sldMk cId="3784530596" sldId="327"/>
            <ac:spMk id="10" creationId="{66E48AFA-8884-4F68-A44F-D2C1E8609C5A}"/>
          </ac:spMkLst>
        </pc:spChg>
        <pc:spChg chg="add">
          <ac:chgData name="Alper Öner (ETIYA)" userId="S::alper.oner@etiya.com::d8ee6dab-5ac3-45de-93da-5a1729ecc5ac" providerId="AD" clId="Web-{505C5CC9-F843-454B-A008-5DC6CFFBC790}" dt="2022-12-26T16:28:57.634" v="18"/>
          <ac:spMkLst>
            <pc:docMk/>
            <pc:sldMk cId="3784530596" sldId="327"/>
            <ac:spMk id="12" creationId="{969D19A6-08CB-498C-93EC-3FFB021FC68A}"/>
          </ac:spMkLst>
        </pc:spChg>
        <pc:picChg chg="mod ord">
          <ac:chgData name="Alper Öner (ETIYA)" userId="S::alper.oner@etiya.com::d8ee6dab-5ac3-45de-93da-5a1729ecc5ac" providerId="AD" clId="Web-{505C5CC9-F843-454B-A008-5DC6CFFBC790}" dt="2022-12-26T16:28:57.634" v="18"/>
          <ac:picMkLst>
            <pc:docMk/>
            <pc:sldMk cId="3784530596" sldId="327"/>
            <ac:picMk id="4" creationId="{B479F144-C665-D8B8-0F45-1105B8D343E1}"/>
          </ac:picMkLst>
        </pc:picChg>
      </pc:sldChg>
      <pc:sldChg chg="del">
        <pc:chgData name="Alper Öner (ETIYA)" userId="S::alper.oner@etiya.com::d8ee6dab-5ac3-45de-93da-5a1729ecc5ac" providerId="AD" clId="Web-{505C5CC9-F843-454B-A008-5DC6CFFBC790}" dt="2022-12-26T16:32:55.111" v="25"/>
        <pc:sldMkLst>
          <pc:docMk/>
          <pc:sldMk cId="1102845645" sldId="329"/>
        </pc:sldMkLst>
      </pc:sldChg>
      <pc:sldChg chg="del">
        <pc:chgData name="Alper Öner (ETIYA)" userId="S::alper.oner@etiya.com::d8ee6dab-5ac3-45de-93da-5a1729ecc5ac" providerId="AD" clId="Web-{505C5CC9-F843-454B-A008-5DC6CFFBC790}" dt="2022-12-26T16:32:10.703" v="21"/>
        <pc:sldMkLst>
          <pc:docMk/>
          <pc:sldMk cId="2614090153" sldId="331"/>
        </pc:sldMkLst>
      </pc:sldChg>
      <pc:sldChg chg="add">
        <pc:chgData name="Alper Öner (ETIYA)" userId="S::alper.oner@etiya.com::d8ee6dab-5ac3-45de-93da-5a1729ecc5ac" providerId="AD" clId="Web-{505C5CC9-F843-454B-A008-5DC6CFFBC790}" dt="2022-12-26T16:41:15.738" v="33"/>
        <pc:sldMkLst>
          <pc:docMk/>
          <pc:sldMk cId="3394632759" sldId="331"/>
        </pc:sldMkLst>
      </pc:sldChg>
      <pc:sldChg chg="add del">
        <pc:chgData name="Alper Öner (ETIYA)" userId="S::alper.oner@etiya.com::d8ee6dab-5ac3-45de-93da-5a1729ecc5ac" providerId="AD" clId="Web-{505C5CC9-F843-454B-A008-5DC6CFFBC790}" dt="2022-12-26T16:41:07.910" v="30"/>
        <pc:sldMkLst>
          <pc:docMk/>
          <pc:sldMk cId="3484291182" sldId="331"/>
        </pc:sldMkLst>
      </pc:sldChg>
      <pc:sldChg chg="add">
        <pc:chgData name="Alper Öner (ETIYA)" userId="S::alper.oner@etiya.com::d8ee6dab-5ac3-45de-93da-5a1729ecc5ac" providerId="AD" clId="Web-{505C5CC9-F843-454B-A008-5DC6CFFBC790}" dt="2022-12-26T16:41:15.800" v="34"/>
        <pc:sldMkLst>
          <pc:docMk/>
          <pc:sldMk cId="759019243" sldId="332"/>
        </pc:sldMkLst>
      </pc:sldChg>
      <pc:sldChg chg="add del">
        <pc:chgData name="Alper Öner (ETIYA)" userId="S::alper.oner@etiya.com::d8ee6dab-5ac3-45de-93da-5a1729ecc5ac" providerId="AD" clId="Web-{505C5CC9-F843-454B-A008-5DC6CFFBC790}" dt="2022-12-26T16:41:07.910" v="31"/>
        <pc:sldMkLst>
          <pc:docMk/>
          <pc:sldMk cId="861885700" sldId="332"/>
        </pc:sldMkLst>
      </pc:sldChg>
      <pc:sldChg chg="del">
        <pc:chgData name="Alper Öner (ETIYA)" userId="S::alper.oner@etiya.com::d8ee6dab-5ac3-45de-93da-5a1729ecc5ac" providerId="AD" clId="Web-{505C5CC9-F843-454B-A008-5DC6CFFBC790}" dt="2022-12-26T16:32:10.703" v="20"/>
        <pc:sldMkLst>
          <pc:docMk/>
          <pc:sldMk cId="2832315982" sldId="332"/>
        </pc:sldMkLst>
      </pc:sldChg>
      <pc:sldChg chg="add">
        <pc:chgData name="Alper Öner (ETIYA)" userId="S::alper.oner@etiya.com::d8ee6dab-5ac3-45de-93da-5a1729ecc5ac" providerId="AD" clId="Web-{505C5CC9-F843-454B-A008-5DC6CFFBC790}" dt="2022-12-26T16:41:15.879" v="35"/>
        <pc:sldMkLst>
          <pc:docMk/>
          <pc:sldMk cId="969475129" sldId="333"/>
        </pc:sldMkLst>
      </pc:sldChg>
      <pc:sldChg chg="del">
        <pc:chgData name="Alper Öner (ETIYA)" userId="S::alper.oner@etiya.com::d8ee6dab-5ac3-45de-93da-5a1729ecc5ac" providerId="AD" clId="Web-{505C5CC9-F843-454B-A008-5DC6CFFBC790}" dt="2022-12-26T16:32:10.703" v="19"/>
        <pc:sldMkLst>
          <pc:docMk/>
          <pc:sldMk cId="1017423302" sldId="333"/>
        </pc:sldMkLst>
      </pc:sldChg>
      <pc:sldChg chg="add del">
        <pc:chgData name="Alper Öner (ETIYA)" userId="S::alper.oner@etiya.com::d8ee6dab-5ac3-45de-93da-5a1729ecc5ac" providerId="AD" clId="Web-{505C5CC9-F843-454B-A008-5DC6CFFBC790}" dt="2022-12-26T16:41:07.925" v="32"/>
        <pc:sldMkLst>
          <pc:docMk/>
          <pc:sldMk cId="2946457981" sldId="33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82657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91830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2177076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541757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392698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579298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9640755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146245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707907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107172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2412380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4422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p:cNvSpPr>
            <a:spLocks noGrp="1"/>
          </p:cNvSpPr>
          <p:nvPr>
            <p:ph type="ctrTitle"/>
          </p:nvPr>
        </p:nvSpPr>
        <p:spPr>
          <a:xfrm>
            <a:off x="1524003" y="1999615"/>
            <a:ext cx="9144000" cy="2764028"/>
          </a:xfrm>
        </p:spPr>
        <p:txBody>
          <a:bodyPr anchor="ctr">
            <a:normAutofit/>
          </a:bodyPr>
          <a:lstStyle/>
          <a:p>
            <a:r>
              <a:rPr lang="tr-TR" sz="7200" err="1">
                <a:ea typeface="+mj-lt"/>
                <a:cs typeface="+mj-lt"/>
              </a:rPr>
              <a:t>Vector</a:t>
            </a:r>
            <a:r>
              <a:rPr lang="tr-TR" sz="7200">
                <a:ea typeface="+mj-lt"/>
                <a:cs typeface="+mj-lt"/>
              </a:rPr>
              <a:t> Database</a:t>
            </a:r>
            <a:endParaRPr lang="tr-TR">
              <a:cs typeface="Calibri Light"/>
            </a:endParaRPr>
          </a:p>
        </p:txBody>
      </p:sp>
      <p:sp>
        <p:nvSpPr>
          <p:cNvPr id="3" name="Alt Başlık 2"/>
          <p:cNvSpPr>
            <a:spLocks noGrp="1"/>
          </p:cNvSpPr>
          <p:nvPr>
            <p:ph type="subTitle" idx="1"/>
          </p:nvPr>
        </p:nvSpPr>
        <p:spPr>
          <a:xfrm>
            <a:off x="1966912" y="5645150"/>
            <a:ext cx="8258176" cy="631825"/>
          </a:xfrm>
        </p:spPr>
        <p:txBody>
          <a:bodyPr anchor="ctr">
            <a:normAutofit/>
          </a:bodyPr>
          <a:lstStyle/>
          <a:p>
            <a:endParaRPr lang="tr-TR" sz="280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pPr>
              <a:spcBef>
                <a:spcPts val="1000"/>
              </a:spcBef>
            </a:pPr>
            <a:r>
              <a:rPr lang="tr-TR" sz="3600">
                <a:ea typeface="+mj-lt"/>
                <a:cs typeface="+mj-lt"/>
              </a:rPr>
              <a:t>How does a vector database work?</a:t>
            </a:r>
            <a:endParaRPr lang="tr-T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10</a:t>
            </a:fld>
            <a:endParaRPr lang="tr-TR"/>
          </a:p>
        </p:txBody>
      </p:sp>
      <p:sp>
        <p:nvSpPr>
          <p:cNvPr id="9" name="İçerik Yer Tutucusu 8">
            <a:extLst>
              <a:ext uri="{FF2B5EF4-FFF2-40B4-BE49-F238E27FC236}">
                <a16:creationId xmlns:a16="http://schemas.microsoft.com/office/drawing/2014/main" id="{2DF225E9-6EA2-E574-52FE-91915D1B2F7C}"/>
              </a:ext>
            </a:extLst>
          </p:cNvPr>
          <p:cNvSpPr>
            <a:spLocks noGrp="1"/>
          </p:cNvSpPr>
          <p:nvPr>
            <p:ph idx="1"/>
          </p:nvPr>
        </p:nvSpPr>
        <p:spPr/>
        <p:txBody>
          <a:bodyPr vert="horz" lIns="91440" tIns="45720" rIns="91440" bIns="45720" rtlCol="0" anchor="t">
            <a:normAutofit fontScale="92500" lnSpcReduction="10000"/>
          </a:bodyPr>
          <a:lstStyle/>
          <a:p>
            <a:pPr marL="0" indent="0" algn="just">
              <a:buNone/>
            </a:pPr>
            <a:endParaRPr lang="tr-TR">
              <a:ea typeface="Calibri"/>
              <a:cs typeface="Calibri"/>
            </a:endParaRPr>
          </a:p>
          <a:p>
            <a:pPr algn="just"/>
            <a:r>
              <a:rPr lang="tr-TR">
                <a:ea typeface="+mn-lt"/>
                <a:cs typeface="+mn-lt"/>
              </a:rPr>
              <a:t>We all know traditional databases store strings, numbers, and other types of scalar data in rows and columns. On the other hand, a vector database operates on vectors, so the way it’s optimized and queried is quite different.</a:t>
            </a:r>
          </a:p>
          <a:p>
            <a:pPr algn="just"/>
            <a:r>
              <a:rPr lang="tr-TR">
                <a:ea typeface="+mn-lt"/>
                <a:cs typeface="+mn-lt"/>
              </a:rPr>
              <a:t>In traditional databases, we are usually querying for rows in the database where the value usually exactly matches our query. In vector databases, we apply a similarity metric to find a vector that is the most similar to our query.</a:t>
            </a:r>
            <a:endParaRPr lang="tr-TR">
              <a:ea typeface="Calibri"/>
              <a:cs typeface="Calibri"/>
            </a:endParaRPr>
          </a:p>
          <a:p>
            <a:pPr algn="just"/>
            <a:r>
              <a:rPr lang="tr-TR">
                <a:ea typeface="+mn-lt"/>
                <a:cs typeface="+mn-lt"/>
              </a:rPr>
              <a:t>A vector database uses a combination of different algorithms that all participate in the Approximate Nearest Neighbor (ANN) search. These algorithms optimize the search through various indexing techniques.</a:t>
            </a:r>
            <a:endParaRPr lang="tr-TR"/>
          </a:p>
          <a:p>
            <a:pPr algn="just"/>
            <a:endParaRPr lang="tr-TR"/>
          </a:p>
          <a:p>
            <a:pPr algn="just"/>
            <a:endParaRPr lang="tr-TR">
              <a:ea typeface="Calibri"/>
              <a:cs typeface="Calibri"/>
            </a:endParaRPr>
          </a:p>
        </p:txBody>
      </p:sp>
    </p:spTree>
    <p:extLst>
      <p:ext uri="{BB962C8B-B14F-4D97-AF65-F5344CB8AC3E}">
        <p14:creationId xmlns:p14="http://schemas.microsoft.com/office/powerpoint/2010/main" val="1527510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a:xfrm>
            <a:off x="630936" y="502920"/>
            <a:ext cx="3419856" cy="1463040"/>
          </a:xfrm>
        </p:spPr>
        <p:txBody>
          <a:bodyPr anchor="ctr">
            <a:normAutofit/>
          </a:bodyPr>
          <a:lstStyle/>
          <a:p>
            <a:pPr>
              <a:spcBef>
                <a:spcPts val="1000"/>
              </a:spcBef>
            </a:pPr>
            <a:r>
              <a:rPr lang="tr-TR" sz="3400">
                <a:ea typeface="+mj-lt"/>
                <a:cs typeface="+mj-lt"/>
              </a:rPr>
              <a:t>How does a vector database work?</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8">
            <a:extLst>
              <a:ext uri="{FF2B5EF4-FFF2-40B4-BE49-F238E27FC236}">
                <a16:creationId xmlns:a16="http://schemas.microsoft.com/office/drawing/2014/main" id="{5CC024E9-A185-7095-E80F-1C794ECF099E}"/>
              </a:ext>
            </a:extLst>
          </p:cNvPr>
          <p:cNvSpPr>
            <a:spLocks noGrp="1"/>
          </p:cNvSpPr>
          <p:nvPr>
            <p:ph idx="1"/>
          </p:nvPr>
        </p:nvSpPr>
        <p:spPr>
          <a:xfrm>
            <a:off x="4654295" y="502920"/>
            <a:ext cx="6894576" cy="1463040"/>
          </a:xfrm>
        </p:spPr>
        <p:txBody>
          <a:bodyPr anchor="ctr">
            <a:normAutofit/>
          </a:bodyPr>
          <a:lstStyle/>
          <a:p>
            <a:r>
              <a:rPr lang="en-US" sz="1400">
                <a:ea typeface="+mn-lt"/>
                <a:cs typeface="+mn-lt"/>
              </a:rPr>
              <a:t>These algorithms are assembled into a pipeline that provides fast and accurate retrieval of the neighbors of a queried vector. Since the vector database provides approximate results, the main trade-offs we consider are between accuracy and speed. The more accurate the result, the slower the query will be. However, a good system can provide ultra-fast search with near-perfect accuracy.</a:t>
            </a:r>
          </a:p>
          <a:p>
            <a:r>
              <a:rPr lang="en-US" sz="1400">
                <a:ea typeface="+mn-lt"/>
                <a:cs typeface="+mn-lt"/>
              </a:rPr>
              <a:t>Here’s a common pipeline for a vector database:</a:t>
            </a:r>
            <a:endParaRPr lang="en-US" sz="1400">
              <a:ea typeface="Calibri"/>
              <a:cs typeface="Calibri"/>
            </a:endParaRPr>
          </a:p>
        </p:txBody>
      </p:sp>
      <p:pic>
        <p:nvPicPr>
          <p:cNvPr id="3" name="İçerik Yer Tutucusu 2" descr="metin, el yazısı, yazı tipi, diyagram içeren bir resim&#10;&#10;Açıklama otomatik olarak oluşturuldu">
            <a:extLst>
              <a:ext uri="{FF2B5EF4-FFF2-40B4-BE49-F238E27FC236}">
                <a16:creationId xmlns:a16="http://schemas.microsoft.com/office/drawing/2014/main" id="{47433C65-624F-8ACB-EFF4-A98F6D5BC3FA}"/>
              </a:ext>
            </a:extLst>
          </p:cNvPr>
          <p:cNvPicPr>
            <a:picLocks noChangeAspect="1"/>
          </p:cNvPicPr>
          <p:nvPr/>
        </p:nvPicPr>
        <p:blipFill>
          <a:blip r:embed="rId2"/>
          <a:stretch>
            <a:fillRect/>
          </a:stretch>
        </p:blipFill>
        <p:spPr>
          <a:xfrm>
            <a:off x="630936" y="3301646"/>
            <a:ext cx="10917936" cy="1937932"/>
          </a:xfrm>
          <a:prstGeom prst="rect">
            <a:avLst/>
          </a:prstGeom>
        </p:spPr>
      </p:pic>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11</a:t>
            </a:fld>
            <a:endParaRPr lang="tr-TR"/>
          </a:p>
        </p:txBody>
      </p:sp>
    </p:spTree>
    <p:extLst>
      <p:ext uri="{BB962C8B-B14F-4D97-AF65-F5344CB8AC3E}">
        <p14:creationId xmlns:p14="http://schemas.microsoft.com/office/powerpoint/2010/main" val="4123232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pPr>
              <a:spcBef>
                <a:spcPts val="1000"/>
              </a:spcBef>
            </a:pPr>
            <a:r>
              <a:rPr lang="tr-TR" sz="3600">
                <a:ea typeface="+mj-lt"/>
                <a:cs typeface="+mj-lt"/>
              </a:rPr>
              <a:t>How does a vector database work?</a:t>
            </a:r>
            <a:endParaRPr lang="tr-TR" sz="3600">
              <a:solidFill>
                <a:srgbClr val="808080"/>
              </a:solidFill>
              <a:ea typeface="+mj-lt"/>
              <a:cs typeface="+mj-lt"/>
            </a:endParaRP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12</a:t>
            </a:fld>
            <a:endParaRPr lang="tr-TR"/>
          </a:p>
        </p:txBody>
      </p:sp>
      <p:sp>
        <p:nvSpPr>
          <p:cNvPr id="9" name="İçerik Yer Tutucusu 8">
            <a:extLst>
              <a:ext uri="{FF2B5EF4-FFF2-40B4-BE49-F238E27FC236}">
                <a16:creationId xmlns:a16="http://schemas.microsoft.com/office/drawing/2014/main" id="{2DF225E9-6EA2-E574-52FE-91915D1B2F7C}"/>
              </a:ext>
            </a:extLst>
          </p:cNvPr>
          <p:cNvSpPr>
            <a:spLocks noGrp="1"/>
          </p:cNvSpPr>
          <p:nvPr>
            <p:ph idx="1"/>
          </p:nvPr>
        </p:nvSpPr>
        <p:spPr/>
        <p:txBody>
          <a:bodyPr vert="horz" lIns="91440" tIns="45720" rIns="91440" bIns="45720" rtlCol="0" anchor="t">
            <a:normAutofit/>
          </a:bodyPr>
          <a:lstStyle/>
          <a:p>
            <a:pPr marL="0" indent="0" algn="just">
              <a:buAutoNum type="arabicPeriod"/>
            </a:pPr>
            <a:endParaRPr lang="tr-TR" sz="2100">
              <a:solidFill>
                <a:srgbClr val="242424"/>
              </a:solidFill>
              <a:ea typeface="+mn-lt"/>
              <a:cs typeface="+mn-lt"/>
            </a:endParaRPr>
          </a:p>
          <a:p>
            <a:pPr marL="457200" indent="-457200" algn="just">
              <a:buAutoNum type="arabicPeriod"/>
            </a:pPr>
            <a:r>
              <a:rPr lang="tr-TR" sz="2100" b="1">
                <a:solidFill>
                  <a:srgbClr val="242424"/>
                </a:solidFill>
                <a:ea typeface="+mn-lt"/>
                <a:cs typeface="+mn-lt"/>
              </a:rPr>
              <a:t>Indexing</a:t>
            </a:r>
            <a:r>
              <a:rPr lang="tr-TR" sz="2100">
                <a:solidFill>
                  <a:srgbClr val="242424"/>
                </a:solidFill>
                <a:ea typeface="+mn-lt"/>
                <a:cs typeface="+mn-lt"/>
              </a:rPr>
              <a:t>: The vector database indexes vectors using an algorithm such as PQ, LSH, or HNSW (find more on these below). This step maps the vectors to a data structure that will enable faster searching.</a:t>
            </a:r>
            <a:endParaRPr lang="tr-TR">
              <a:solidFill>
                <a:srgbClr val="000000"/>
              </a:solidFill>
              <a:ea typeface="+mn-lt"/>
              <a:cs typeface="+mn-lt"/>
            </a:endParaRPr>
          </a:p>
          <a:p>
            <a:pPr marL="457200" indent="-457200" algn="just">
              <a:buAutoNum type="arabicPeriod"/>
            </a:pPr>
            <a:r>
              <a:rPr lang="tr-TR" sz="2100" b="1">
                <a:solidFill>
                  <a:srgbClr val="242424"/>
                </a:solidFill>
                <a:ea typeface="+mn-lt"/>
                <a:cs typeface="+mn-lt"/>
              </a:rPr>
              <a:t>Querying</a:t>
            </a:r>
            <a:r>
              <a:rPr lang="tr-TR" sz="2100">
                <a:solidFill>
                  <a:srgbClr val="242424"/>
                </a:solidFill>
                <a:ea typeface="+mn-lt"/>
                <a:cs typeface="+mn-lt"/>
              </a:rPr>
              <a:t>: The vector database compares the indexed query vector to the indexed vectors in the dataset to find the nearest neighbors (applying a similarity metric used by that index)</a:t>
            </a:r>
            <a:endParaRPr lang="tr-TR">
              <a:solidFill>
                <a:srgbClr val="000000"/>
              </a:solidFill>
              <a:ea typeface="+mn-lt"/>
              <a:cs typeface="+mn-lt"/>
            </a:endParaRPr>
          </a:p>
          <a:p>
            <a:pPr marL="457200" indent="-457200" algn="just">
              <a:buAutoNum type="arabicPeriod"/>
            </a:pPr>
            <a:r>
              <a:rPr lang="tr-TR" sz="2100" b="1">
                <a:solidFill>
                  <a:srgbClr val="242424"/>
                </a:solidFill>
                <a:ea typeface="+mn-lt"/>
                <a:cs typeface="+mn-lt"/>
              </a:rPr>
              <a:t>Post Processing</a:t>
            </a:r>
            <a:r>
              <a:rPr lang="tr-TR" sz="2100">
                <a:solidFill>
                  <a:srgbClr val="242424"/>
                </a:solidFill>
                <a:ea typeface="+mn-lt"/>
                <a:cs typeface="+mn-lt"/>
              </a:rPr>
              <a:t>: In some cases, the vector database retrieves the final nearest neighbors from the dataset and post-processes them to return the final results. This step can include re-ranking the nearest neighbors using a different similarity measure.</a:t>
            </a:r>
            <a:endParaRPr lang="tr-TR">
              <a:solidFill>
                <a:srgbClr val="000000"/>
              </a:solidFill>
              <a:ea typeface="+mn-lt"/>
              <a:cs typeface="+mn-lt"/>
            </a:endParaRPr>
          </a:p>
          <a:p>
            <a:pPr marL="0" indent="0" algn="just">
              <a:buAutoNum type="arabicPeriod"/>
            </a:pPr>
            <a:endParaRPr lang="tr-TR">
              <a:ea typeface="Calibri"/>
              <a:cs typeface="Calibri" panose="020F0502020204030204"/>
            </a:endParaRPr>
          </a:p>
        </p:txBody>
      </p:sp>
    </p:spTree>
    <p:extLst>
      <p:ext uri="{BB962C8B-B14F-4D97-AF65-F5344CB8AC3E}">
        <p14:creationId xmlns:p14="http://schemas.microsoft.com/office/powerpoint/2010/main" val="145543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normAutofit/>
          </a:bodyPr>
          <a:lstStyle/>
          <a:p>
            <a:r>
              <a:rPr lang="tr-TR">
                <a:ea typeface="+mj-lt"/>
                <a:cs typeface="+mj-lt"/>
              </a:rPr>
              <a:t>Indexing Techniques</a:t>
            </a:r>
            <a:endParaRPr lang="tr-TR"/>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a:bodyPr>
          <a:lstStyle/>
          <a:p>
            <a:pPr marL="0" indent="0" algn="just"/>
            <a:r>
              <a:rPr lang="tr-TR">
                <a:cs typeface="Calibri"/>
              </a:rPr>
              <a:t> </a:t>
            </a:r>
            <a:r>
              <a:rPr lang="tr-TR">
                <a:ea typeface="+mn-lt"/>
                <a:cs typeface="+mn-lt"/>
              </a:rPr>
              <a:t>Tree-based methods</a:t>
            </a:r>
          </a:p>
          <a:p>
            <a:pPr marL="0" indent="0" algn="just"/>
            <a:r>
              <a:rPr lang="tr-TR">
                <a:ea typeface="+mn-lt"/>
                <a:cs typeface="+mn-lt"/>
              </a:rPr>
              <a:t> Quantization methods</a:t>
            </a:r>
            <a:endParaRPr lang="tr-TR"/>
          </a:p>
          <a:p>
            <a:pPr marL="0" indent="0" algn="just"/>
            <a:r>
              <a:rPr lang="tr-TR">
                <a:ea typeface="+mn-lt"/>
                <a:cs typeface="+mn-lt"/>
              </a:rPr>
              <a:t> Hashing methods</a:t>
            </a:r>
          </a:p>
          <a:p>
            <a:pPr marL="0" indent="0" algn="just"/>
            <a:r>
              <a:rPr lang="tr-TR">
                <a:ea typeface="+mn-lt"/>
                <a:cs typeface="+mn-lt"/>
              </a:rPr>
              <a:t> Clustering methods</a:t>
            </a:r>
          </a:p>
          <a:p>
            <a:pPr marL="0" indent="0" algn="just"/>
            <a:r>
              <a:rPr lang="tr-TR">
                <a:ea typeface="+mn-lt"/>
                <a:cs typeface="+mn-lt"/>
              </a:rPr>
              <a:t> Graph methods</a:t>
            </a: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13</a:t>
            </a:fld>
            <a:endParaRPr lang="tr-TR"/>
          </a:p>
        </p:txBody>
      </p:sp>
    </p:spTree>
    <p:extLst>
      <p:ext uri="{BB962C8B-B14F-4D97-AF65-F5344CB8AC3E}">
        <p14:creationId xmlns:p14="http://schemas.microsoft.com/office/powerpoint/2010/main" val="236868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pPr>
              <a:spcBef>
                <a:spcPts val="1000"/>
              </a:spcBef>
            </a:pPr>
            <a:r>
              <a:rPr lang="tr-TR">
                <a:ea typeface="+mj-lt"/>
                <a:cs typeface="+mj-lt"/>
              </a:rPr>
              <a:t>Indexing Techniques </a:t>
            </a:r>
            <a:endParaRPr lang="tr-TR"/>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lnSpcReduction="10000"/>
          </a:bodyPr>
          <a:lstStyle/>
          <a:p>
            <a:pPr marL="0" indent="0" algn="just"/>
            <a:endParaRPr lang="tr-TR">
              <a:ea typeface="+mn-lt"/>
              <a:cs typeface="+mn-lt"/>
            </a:endParaRPr>
          </a:p>
          <a:p>
            <a:pPr algn="just"/>
            <a:r>
              <a:rPr lang="tr-TR" sz="2600">
                <a:ea typeface="+mn-lt"/>
                <a:cs typeface="+mn-lt"/>
              </a:rPr>
              <a:t>Tree-based methods are efficient for low-dimensional data and offer exact nearest neighbor search. However, their performance generally degrades in high-dimensional spaces due to the “curse of dimensionality”. They also require substantial memory and are less efficient for large datasets, leading to longer build times and higher latency.</a:t>
            </a:r>
          </a:p>
          <a:p>
            <a:pPr algn="just"/>
            <a:r>
              <a:rPr lang="tr-TR">
                <a:ea typeface="+mn-lt"/>
                <a:cs typeface="+mn-lt"/>
              </a:rPr>
              <a:t>Quantization methods are memory-efficient and offer fast search times by compressing vectors into compact codes. However, this compression can lead to a loss of information, potentially reducing search accuracy. Additionally, these methods can be computationally expensive during the training phase, increasing build time.</a:t>
            </a:r>
            <a:endParaRPr lang="tr-T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14</a:t>
            </a:fld>
            <a:endParaRPr lang="tr-TR"/>
          </a:p>
        </p:txBody>
      </p:sp>
    </p:spTree>
    <p:extLst>
      <p:ext uri="{BB962C8B-B14F-4D97-AF65-F5344CB8AC3E}">
        <p14:creationId xmlns:p14="http://schemas.microsoft.com/office/powerpoint/2010/main" val="1243411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r>
              <a:rPr lang="tr-TR">
                <a:ea typeface="+mj-lt"/>
                <a:cs typeface="+mj-lt"/>
              </a:rPr>
              <a:t>Indexing Techniques</a:t>
            </a:r>
            <a:endParaRPr lang="tr-TR"/>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fontScale="92500" lnSpcReduction="10000"/>
          </a:bodyPr>
          <a:lstStyle/>
          <a:p>
            <a:pPr marL="0" indent="0" algn="just">
              <a:buNone/>
            </a:pPr>
            <a:endParaRPr lang="tr-TR">
              <a:ea typeface="+mn-lt"/>
              <a:cs typeface="+mn-lt"/>
            </a:endParaRPr>
          </a:p>
          <a:p>
            <a:pPr algn="just"/>
            <a:r>
              <a:rPr lang="tr-TR" sz="2600">
                <a:ea typeface="+mn-lt"/>
                <a:cs typeface="+mn-lt"/>
              </a:rPr>
              <a:t>Hashing methods are fast and relatively memory-efficient, mapping similar vectors to the same hash bucket. They perform well with high-dimensional data and large-scale datasets, offering high throughput; However, the quality of search results can be lower due to hash collisions leading to false positives and negatives. Choosing the right number of hash functions and the number of hash tables are imperative as they significantly affect performance.</a:t>
            </a:r>
            <a:endParaRPr lang="tr-TR">
              <a:ea typeface="+mn-lt"/>
              <a:cs typeface="+mn-lt"/>
            </a:endParaRPr>
          </a:p>
          <a:p>
            <a:pPr algn="just"/>
            <a:r>
              <a:rPr lang="tr-TR">
                <a:ea typeface="+mn-lt"/>
                <a:cs typeface="+mn-lt"/>
              </a:rPr>
              <a:t>Clustering methods can expedite search operations by narrowing down the search space to a specific cluster, but the accuracy of the search results can be influenced by the quality of the clustering. Clustering is typically a batch process, which means it’s not well-suited to dynamic data where new vectors are constantly being added, leading to frequent re-indexing.</a:t>
            </a:r>
            <a:endParaRPr lang="tr-TR">
              <a:ea typeface="Calibri" panose="020F0502020204030204"/>
              <a:cs typeface="Calibri" panose="020F0502020204030204"/>
            </a:endParaRP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15</a:t>
            </a:fld>
            <a:endParaRPr lang="tr-TR"/>
          </a:p>
        </p:txBody>
      </p:sp>
    </p:spTree>
    <p:extLst>
      <p:ext uri="{BB962C8B-B14F-4D97-AF65-F5344CB8AC3E}">
        <p14:creationId xmlns:p14="http://schemas.microsoft.com/office/powerpoint/2010/main" val="1910814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pPr>
              <a:spcBef>
                <a:spcPts val="1000"/>
              </a:spcBef>
            </a:pPr>
            <a:r>
              <a:rPr lang="tr-TR">
                <a:ea typeface="+mj-lt"/>
                <a:cs typeface="+mj-lt"/>
              </a:rPr>
              <a:t>Indexing Techniques </a:t>
            </a:r>
            <a:endParaRPr lang="tr-TR"/>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a:bodyPr>
          <a:lstStyle/>
          <a:p>
            <a:pPr marL="0" indent="0" algn="just"/>
            <a:r>
              <a:rPr lang="tr-TR">
                <a:ea typeface="Calibri"/>
                <a:cs typeface="Calibri"/>
              </a:rPr>
              <a:t> </a:t>
            </a:r>
            <a:r>
              <a:rPr lang="tr-TR">
                <a:ea typeface="+mn-lt"/>
                <a:cs typeface="+mn-lt"/>
              </a:rPr>
              <a:t>Graph methods provide a good balance between accuracy and speed. They are efficient for high-dimensional data and can provide high-quality search results. However, they can be memory-intensive, as they need to store the graph structure, and the construction of the graph can also be computationally expensive.</a:t>
            </a:r>
            <a:endParaRPr lang="tr-TR"/>
          </a:p>
          <a:p>
            <a:pPr marL="0" indent="0" algn="just"/>
            <a:endParaRPr lang="tr-TR">
              <a:cs typeface="Calibri"/>
            </a:endParaRPr>
          </a:p>
          <a:p>
            <a:pPr marL="0" indent="0" algn="just"/>
            <a:endParaRPr lang="tr-TR">
              <a:cs typeface="Calibri"/>
            </a:endParaRP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16</a:t>
            </a:fld>
            <a:endParaRPr lang="tr-TR"/>
          </a:p>
        </p:txBody>
      </p:sp>
    </p:spTree>
    <p:extLst>
      <p:ext uri="{BB962C8B-B14F-4D97-AF65-F5344CB8AC3E}">
        <p14:creationId xmlns:p14="http://schemas.microsoft.com/office/powerpoint/2010/main" val="3321672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589560" y="856180"/>
            <a:ext cx="4560584" cy="1128068"/>
          </a:xfrm>
        </p:spPr>
        <p:txBody>
          <a:bodyPr anchor="ctr">
            <a:normAutofit/>
          </a:bodyPr>
          <a:lstStyle/>
          <a:p>
            <a:r>
              <a:rPr lang="tr-TR" sz="4000">
                <a:ea typeface="+mj-lt"/>
                <a:cs typeface="+mj-lt"/>
              </a:rPr>
              <a:t>Indexing Techniques </a:t>
            </a:r>
            <a:endParaRPr lang="tr-TR" sz="400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590719" y="2330505"/>
            <a:ext cx="4559425" cy="3979585"/>
          </a:xfrm>
        </p:spPr>
        <p:txBody>
          <a:bodyPr vert="horz" lIns="91440" tIns="45720" rIns="91440" bIns="45720" rtlCol="0" anchor="ctr">
            <a:normAutofit/>
          </a:bodyPr>
          <a:lstStyle/>
          <a:p>
            <a:pPr marL="0" indent="0"/>
            <a:endParaRPr lang="tr-TR" sz="2000">
              <a:ea typeface="Calibri"/>
              <a:cs typeface="Calibri" panose="020F0502020204030204"/>
            </a:endParaRPr>
          </a:p>
          <a:p>
            <a:endParaRPr lang="tr-TR" sz="2000">
              <a:cs typeface="Calibri" panose="020F0502020204030204"/>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sim 3" descr="metin, ekran görüntüsü, yazı tipi, sayı, numara içeren bir resim&#10;&#10;Açıklama otomatik olarak oluşturuldu">
            <a:extLst>
              <a:ext uri="{FF2B5EF4-FFF2-40B4-BE49-F238E27FC236}">
                <a16:creationId xmlns:a16="http://schemas.microsoft.com/office/drawing/2014/main" id="{09902217-19C5-6187-3EFB-89B65BDA43CF}"/>
              </a:ext>
            </a:extLst>
          </p:cNvPr>
          <p:cNvPicPr>
            <a:picLocks noChangeAspect="1"/>
          </p:cNvPicPr>
          <p:nvPr/>
        </p:nvPicPr>
        <p:blipFill rotWithShape="1">
          <a:blip r:embed="rId2"/>
          <a:srcRect r="38106" b="1"/>
          <a:stretch/>
        </p:blipFill>
        <p:spPr>
          <a:xfrm>
            <a:off x="5977788" y="799352"/>
            <a:ext cx="5425410" cy="5259296"/>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9385070" y="6492240"/>
            <a:ext cx="1055716" cy="365125"/>
          </a:xfrm>
        </p:spPr>
        <p:txBody>
          <a:bodyPr>
            <a:normAutofit/>
          </a:bodyPr>
          <a:lstStyle/>
          <a:p>
            <a:pPr>
              <a:spcAft>
                <a:spcPts val="600"/>
              </a:spcAft>
            </a:pPr>
            <a:fld id="{48F63A3B-78C7-47BE-AE5E-E10140E04643}" type="slidenum">
              <a:rPr lang="en-US" dirty="0"/>
              <a:pPr>
                <a:spcAft>
                  <a:spcPts val="600"/>
                </a:spcAft>
              </a:pPr>
              <a:t>17</a:t>
            </a:fld>
            <a:endParaRPr lang="tr-TR"/>
          </a:p>
        </p:txBody>
      </p:sp>
      <p:sp>
        <p:nvSpPr>
          <p:cNvPr id="6" name="Metin kutusu 5">
            <a:extLst>
              <a:ext uri="{FF2B5EF4-FFF2-40B4-BE49-F238E27FC236}">
                <a16:creationId xmlns:a16="http://schemas.microsoft.com/office/drawing/2014/main" id="{5B7198A5-DB0D-FFA5-552D-B6598A7EE127}"/>
              </a:ext>
            </a:extLst>
          </p:cNvPr>
          <p:cNvSpPr txBox="1"/>
          <p:nvPr/>
        </p:nvSpPr>
        <p:spPr>
          <a:xfrm>
            <a:off x="497958" y="2332074"/>
            <a:ext cx="494059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42424"/>
                </a:solidFill>
                <a:latin typeface="source-serif-pro"/>
              </a:rPr>
              <a:t>The choice of algorithm in a vector database depends on the specific requirements of the task, including the size and dimensionality of the dataset, the available computational resources, and the acceptable trade-off between accuracy and efficiency. It’s also worth noting that many modern vector databases use hybrid methods, combining the strengths of different methods to achieve high speed and accuracy.</a:t>
            </a:r>
            <a:endParaRPr lang="en-US">
              <a:ea typeface="Calibri" panose="020F0502020204030204"/>
              <a:cs typeface="Calibri" panose="020F0502020204030204"/>
            </a:endParaRPr>
          </a:p>
        </p:txBody>
      </p:sp>
    </p:spTree>
    <p:extLst>
      <p:ext uri="{BB962C8B-B14F-4D97-AF65-F5344CB8AC3E}">
        <p14:creationId xmlns:p14="http://schemas.microsoft.com/office/powerpoint/2010/main" val="1420583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normAutofit/>
          </a:bodyPr>
          <a:lstStyle/>
          <a:p>
            <a:r>
              <a:rPr lang="tr-TR">
                <a:ea typeface="+mj-lt"/>
                <a:cs typeface="+mj-lt"/>
              </a:rPr>
              <a:t>Indexing Techniques </a:t>
            </a:r>
            <a:endParaRPr lang="tr-T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353291" y="1825625"/>
            <a:ext cx="11000509" cy="4668013"/>
          </a:xfrm>
        </p:spPr>
        <p:txBody>
          <a:bodyPr vert="horz" lIns="91440" tIns="45720" rIns="91440" bIns="45720" rtlCol="0" anchor="t">
            <a:normAutofit/>
          </a:bodyPr>
          <a:lstStyle/>
          <a:p>
            <a:pPr marL="457200" indent="-457200" algn="just"/>
            <a:r>
              <a:rPr lang="tr-TR">
                <a:ea typeface="+mn-lt"/>
                <a:cs typeface="+mn-lt"/>
              </a:rPr>
              <a:t>Exact Match</a:t>
            </a:r>
          </a:p>
          <a:p>
            <a:pPr marL="457200" lvl="1" indent="-457200" algn="just"/>
            <a:r>
              <a:rPr lang="tr-TR">
                <a:ea typeface="+mn-lt"/>
                <a:cs typeface="+mn-lt"/>
              </a:rPr>
              <a:t>Flat Indexing (Brute Force)</a:t>
            </a:r>
          </a:p>
          <a:p>
            <a:pPr marL="457200" indent="-457200" algn="just"/>
            <a:r>
              <a:rPr lang="tr-TR">
                <a:ea typeface="+mn-lt"/>
                <a:cs typeface="+mn-lt"/>
              </a:rPr>
              <a:t>Approximate Match</a:t>
            </a:r>
          </a:p>
          <a:p>
            <a:pPr marL="457200" lvl="1" indent="-457200" algn="just"/>
            <a:r>
              <a:rPr lang="tr-TR">
                <a:ea typeface="+mn-lt"/>
                <a:cs typeface="+mn-lt"/>
              </a:rPr>
              <a:t>Annoy (Approximate Nearest Neighbor Oh Yeah)</a:t>
            </a:r>
          </a:p>
          <a:p>
            <a:pPr marL="457200" lvl="1" indent="-457200" algn="just"/>
            <a:r>
              <a:rPr lang="tr-TR">
                <a:ea typeface="+mn-lt"/>
                <a:cs typeface="+mn-lt"/>
              </a:rPr>
              <a:t>Inverted File (IVF) Indexing</a:t>
            </a:r>
          </a:p>
          <a:p>
            <a:pPr marL="457200" lvl="1" indent="-457200" algn="just"/>
            <a:r>
              <a:rPr lang="tr-TR">
                <a:ea typeface="+mn-lt"/>
                <a:cs typeface="+mn-lt"/>
              </a:rPr>
              <a:t>Random Projection (RP)</a:t>
            </a:r>
          </a:p>
          <a:p>
            <a:pPr marL="457200" lvl="1" indent="-457200" algn="just"/>
            <a:r>
              <a:rPr lang="tr-TR">
                <a:ea typeface="+mn-lt"/>
                <a:cs typeface="+mn-lt"/>
              </a:rPr>
              <a:t>Product Quantization (PQ)</a:t>
            </a:r>
          </a:p>
          <a:p>
            <a:pPr marL="457200" lvl="1" indent="-457200" algn="just"/>
            <a:r>
              <a:rPr lang="tr-TR">
                <a:ea typeface="+mn-lt"/>
                <a:cs typeface="+mn-lt"/>
              </a:rPr>
              <a:t>Locality-Sensitive Hashing (LSH)</a:t>
            </a:r>
          </a:p>
          <a:p>
            <a:pPr marL="457200" lvl="1" indent="-457200" algn="just"/>
            <a:r>
              <a:rPr lang="tr-TR">
                <a:ea typeface="+mn-lt"/>
                <a:cs typeface="+mn-lt"/>
              </a:rPr>
              <a:t>Hierarchical Navigable Small World (HNSW)</a:t>
            </a:r>
          </a:p>
          <a:p>
            <a:pPr marL="457200" lvl="1" indent="-457200" algn="just"/>
            <a:r>
              <a:rPr lang="tr-TR">
                <a:ea typeface="+mn-lt"/>
                <a:cs typeface="+mn-lt"/>
              </a:rPr>
              <a:t>Density-Based Spatial Clustering of Applications with Noise (DBSCAN)</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18</a:t>
            </a:fld>
            <a:endParaRPr lang="tr-TR"/>
          </a:p>
        </p:txBody>
      </p:sp>
    </p:spTree>
    <p:extLst>
      <p:ext uri="{BB962C8B-B14F-4D97-AF65-F5344CB8AC3E}">
        <p14:creationId xmlns:p14="http://schemas.microsoft.com/office/powerpoint/2010/main" val="685714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1008184" y="174032"/>
            <a:ext cx="10175631" cy="1111843"/>
          </a:xfrm>
        </p:spPr>
        <p:txBody>
          <a:bodyPr anchor="ctr">
            <a:normAutofit/>
          </a:bodyPr>
          <a:lstStyle/>
          <a:p>
            <a:pPr algn="ctr"/>
            <a:r>
              <a:rPr lang="tr-TR" sz="4000">
                <a:ea typeface="+mj-lt"/>
                <a:cs typeface="+mj-lt"/>
              </a:rPr>
              <a:t>Exact Match - Flat Indexing (Brute Force)</a:t>
            </a: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1008184" y="1459907"/>
            <a:ext cx="10175630" cy="767904"/>
          </a:xfrm>
        </p:spPr>
        <p:txBody>
          <a:bodyPr vert="horz" lIns="91440" tIns="45720" rIns="91440" bIns="45720" rtlCol="0" anchor="ctr">
            <a:normAutofit/>
          </a:bodyPr>
          <a:lstStyle/>
          <a:p>
            <a:pPr marL="0" indent="0" algn="ctr">
              <a:buNone/>
            </a:pPr>
            <a:endParaRPr lang="tr-TR" sz="2000">
              <a:ea typeface="Calibri" panose="020F0502020204030204"/>
              <a:cs typeface="Calibri"/>
            </a:endParaRPr>
          </a:p>
          <a:p>
            <a:pPr marL="0" indent="0" algn="ctr"/>
            <a:endParaRPr lang="tr-TR" sz="2000">
              <a:cs typeface="Calibri"/>
            </a:endParaRPr>
          </a:p>
        </p:txBody>
      </p:sp>
      <p:pic>
        <p:nvPicPr>
          <p:cNvPr id="4" name="Resim 3" descr="metin, ekran görüntüsü, dikdörtgen, çizgi içeren bir resim&#10;&#10;Açıklama otomatik olarak oluşturuldu">
            <a:extLst>
              <a:ext uri="{FF2B5EF4-FFF2-40B4-BE49-F238E27FC236}">
                <a16:creationId xmlns:a16="http://schemas.microsoft.com/office/drawing/2014/main" id="{63A6E8D3-E0E4-BB68-B928-8EA9F50A78EB}"/>
              </a:ext>
            </a:extLst>
          </p:cNvPr>
          <p:cNvPicPr>
            <a:picLocks noChangeAspect="1"/>
          </p:cNvPicPr>
          <p:nvPr/>
        </p:nvPicPr>
        <p:blipFill>
          <a:blip r:embed="rId2"/>
          <a:stretch>
            <a:fillRect/>
          </a:stretch>
        </p:blipFill>
        <p:spPr>
          <a:xfrm>
            <a:off x="1714306" y="1295075"/>
            <a:ext cx="8973662" cy="5047096"/>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19</a:t>
            </a:fld>
            <a:endParaRPr lang="tr-TR"/>
          </a:p>
        </p:txBody>
      </p:sp>
    </p:spTree>
    <p:extLst>
      <p:ext uri="{BB962C8B-B14F-4D97-AF65-F5344CB8AC3E}">
        <p14:creationId xmlns:p14="http://schemas.microsoft.com/office/powerpoint/2010/main" val="2863848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a:ea typeface="+mj-lt"/>
                <a:cs typeface="+mj-lt"/>
              </a:rPr>
              <a:t>Vector Database</a:t>
            </a:r>
            <a:endParaRPr lang="tr-T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a:bodyPr>
          <a:lstStyle/>
          <a:p>
            <a:pPr marL="0" indent="0"/>
            <a:r>
              <a:rPr lang="tr-TR">
                <a:ea typeface="+mn-lt"/>
                <a:cs typeface="+mn-lt"/>
              </a:rPr>
              <a:t> Introduction </a:t>
            </a:r>
          </a:p>
          <a:p>
            <a:pPr marL="0" indent="0"/>
            <a:r>
              <a:rPr lang="tr-TR">
                <a:ea typeface="+mn-lt"/>
                <a:cs typeface="+mn-lt"/>
              </a:rPr>
              <a:t> How does a vector database work?</a:t>
            </a:r>
          </a:p>
          <a:p>
            <a:pPr marL="0" indent="0"/>
            <a:r>
              <a:rPr lang="tr-TR">
                <a:ea typeface="+mn-lt"/>
                <a:cs typeface="+mn-lt"/>
              </a:rPr>
              <a:t> Indexing Techniques</a:t>
            </a:r>
            <a:endParaRPr lang="tr-TR">
              <a:ea typeface="Calibri" panose="020F0502020204030204"/>
              <a:cs typeface="Calibri" panose="020F0502020204030204"/>
            </a:endParaRPr>
          </a:p>
          <a:p>
            <a:r>
              <a:rPr lang="tr-TR">
                <a:ea typeface="+mn-lt"/>
                <a:cs typeface="+mn-lt"/>
              </a:rPr>
              <a:t>How to Choose a Similarity Metric </a:t>
            </a:r>
            <a:endParaRPr lang="tr-TR"/>
          </a:p>
          <a:p>
            <a:r>
              <a:rPr lang="tr-TR">
                <a:ea typeface="+mn-lt"/>
                <a:cs typeface="+mn-lt"/>
              </a:rPr>
              <a:t>Filtering</a:t>
            </a:r>
            <a:endParaRPr lang="tr-TR"/>
          </a:p>
          <a:p>
            <a:r>
              <a:rPr lang="tr-TR">
                <a:ea typeface="Calibri" panose="020F0502020204030204"/>
                <a:cs typeface="Calibri" panose="020F0502020204030204"/>
              </a:rPr>
              <a:t>Conclusion</a:t>
            </a:r>
          </a:p>
          <a:p>
            <a:endParaRPr lang="tr-TR">
              <a:cs typeface="Calibri"/>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a:t>
            </a:fld>
            <a:endParaRPr lang="tr-TR"/>
          </a:p>
        </p:txBody>
      </p:sp>
    </p:spTree>
    <p:extLst>
      <p:ext uri="{BB962C8B-B14F-4D97-AF65-F5344CB8AC3E}">
        <p14:creationId xmlns:p14="http://schemas.microsoft.com/office/powerpoint/2010/main" val="3581862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a:ea typeface="+mj-lt"/>
                <a:cs typeface="+mj-lt"/>
              </a:rPr>
              <a:t>Exact Match - Flat Indexing (Brute Force) </a:t>
            </a:r>
            <a:endParaRPr lang="tr-T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a:bodyPr>
          <a:lstStyle/>
          <a:p>
            <a:pPr algn="just"/>
            <a:endParaRPr lang="tr-TR">
              <a:ea typeface="Calibri"/>
              <a:cs typeface="Calibri"/>
            </a:endParaRPr>
          </a:p>
          <a:p>
            <a:pPr algn="just"/>
            <a:r>
              <a:rPr lang="tr-TR">
                <a:ea typeface="+mn-lt"/>
                <a:cs typeface="+mn-lt"/>
              </a:rPr>
              <a:t>The very first indexes we should look at are the simplest — flat indexes.</a:t>
            </a:r>
          </a:p>
          <a:p>
            <a:pPr algn="just"/>
            <a:r>
              <a:rPr lang="tr-TR">
                <a:ea typeface="+mn-lt"/>
                <a:cs typeface="+mn-lt"/>
              </a:rPr>
              <a:t>Flat indexes are ‘flat’ because we do not modify the vectors that we feed into them.</a:t>
            </a:r>
            <a:endParaRPr lang="tr-TR">
              <a:ea typeface="Calibri"/>
              <a:cs typeface="Calibri"/>
            </a:endParaRPr>
          </a:p>
          <a:p>
            <a:pPr algn="just"/>
            <a:r>
              <a:rPr lang="tr-TR">
                <a:ea typeface="+mn-lt"/>
                <a:cs typeface="+mn-lt"/>
              </a:rPr>
              <a:t>Because there is no approximation or clustering of our vectors — these indexes produce the most accurate results. We have perfect search quality, but this comes at the cost of significant search times.</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20</a:t>
            </a:fld>
            <a:endParaRPr lang="tr-TR"/>
          </a:p>
        </p:txBody>
      </p:sp>
    </p:spTree>
    <p:extLst>
      <p:ext uri="{BB962C8B-B14F-4D97-AF65-F5344CB8AC3E}">
        <p14:creationId xmlns:p14="http://schemas.microsoft.com/office/powerpoint/2010/main" val="809148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589560" y="856180"/>
            <a:ext cx="4560584" cy="1128068"/>
          </a:xfrm>
        </p:spPr>
        <p:txBody>
          <a:bodyPr anchor="ctr">
            <a:normAutofit/>
          </a:bodyPr>
          <a:lstStyle/>
          <a:p>
            <a:r>
              <a:rPr lang="tr-TR" sz="3700">
                <a:ea typeface="+mj-lt"/>
                <a:cs typeface="+mj-lt"/>
              </a:rPr>
              <a:t>Exact Match - Flat Indexing (Brute Force) </a:t>
            </a:r>
            <a:endParaRPr lang="tr-TR" sz="3700"/>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93EB0BC-9BDE-9769-D27F-CC5FFBD745DB}"/>
              </a:ext>
            </a:extLst>
          </p:cNvPr>
          <p:cNvSpPr>
            <a:spLocks noGrp="1"/>
          </p:cNvSpPr>
          <p:nvPr>
            <p:ph idx="1"/>
          </p:nvPr>
        </p:nvSpPr>
        <p:spPr>
          <a:xfrm>
            <a:off x="590719" y="2330505"/>
            <a:ext cx="4559425" cy="3979585"/>
          </a:xfrm>
        </p:spPr>
        <p:txBody>
          <a:bodyPr anchor="ctr">
            <a:normAutofit/>
          </a:bodyPr>
          <a:lstStyle/>
          <a:p>
            <a:pPr marL="0" indent="0" algn="just"/>
            <a:r>
              <a:rPr lang="en-US" sz="2000">
                <a:ea typeface="+mn-lt"/>
                <a:cs typeface="+mn-lt"/>
              </a:rPr>
              <a:t>With flat indexes, we introduce our query vector xq and compare it against every other full-size vector in our index — calculating the distance to each.</a:t>
            </a:r>
          </a:p>
          <a:p>
            <a:pPr algn="just"/>
            <a:endParaRPr lang="en-US" sz="2000">
              <a:ea typeface="+mn-lt"/>
              <a:cs typeface="+mn-lt"/>
            </a:endParaRP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çizgi, diyagram, daire içeren bir resim&#10;&#10;Açıklama otomatik olarak oluşturuldu">
            <a:extLst>
              <a:ext uri="{FF2B5EF4-FFF2-40B4-BE49-F238E27FC236}">
                <a16:creationId xmlns:a16="http://schemas.microsoft.com/office/drawing/2014/main" id="{A8BD755A-4D0C-8F45-926B-94E61CA334BA}"/>
              </a:ext>
            </a:extLst>
          </p:cNvPr>
          <p:cNvPicPr>
            <a:picLocks noChangeAspect="1"/>
          </p:cNvPicPr>
          <p:nvPr/>
        </p:nvPicPr>
        <p:blipFill rotWithShape="1">
          <a:blip r:embed="rId2"/>
          <a:srcRect l="10797" r="31177" b="2"/>
          <a:stretch/>
        </p:blipFill>
        <p:spPr>
          <a:xfrm>
            <a:off x="5977788" y="799352"/>
            <a:ext cx="5425410" cy="5259296"/>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9385070" y="6492240"/>
            <a:ext cx="1055716" cy="365125"/>
          </a:xfrm>
        </p:spPr>
        <p:txBody>
          <a:bodyPr>
            <a:normAutofit/>
          </a:bodyPr>
          <a:lstStyle/>
          <a:p>
            <a:pPr>
              <a:spcAft>
                <a:spcPts val="600"/>
              </a:spcAft>
            </a:pPr>
            <a:fld id="{48F63A3B-78C7-47BE-AE5E-E10140E04643}" type="slidenum">
              <a:rPr lang="en-US" dirty="0"/>
              <a:pPr>
                <a:spcAft>
                  <a:spcPts val="600"/>
                </a:spcAft>
              </a:pPr>
              <a:t>21</a:t>
            </a:fld>
            <a:endParaRPr lang="tr-TR"/>
          </a:p>
        </p:txBody>
      </p:sp>
    </p:spTree>
    <p:extLst>
      <p:ext uri="{BB962C8B-B14F-4D97-AF65-F5344CB8AC3E}">
        <p14:creationId xmlns:p14="http://schemas.microsoft.com/office/powerpoint/2010/main" val="2859207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589560" y="856180"/>
            <a:ext cx="4560584" cy="1128068"/>
          </a:xfrm>
        </p:spPr>
        <p:txBody>
          <a:bodyPr anchor="ctr">
            <a:normAutofit/>
          </a:bodyPr>
          <a:lstStyle/>
          <a:p>
            <a:r>
              <a:rPr lang="tr-TR" sz="3700">
                <a:ea typeface="+mj-lt"/>
                <a:cs typeface="+mj-lt"/>
              </a:rPr>
              <a:t>Exact Match - Flat Indexing (Brute Force) </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F321C4E1-EA93-4BA2-6301-47A13F66F2CD}"/>
              </a:ext>
            </a:extLst>
          </p:cNvPr>
          <p:cNvSpPr>
            <a:spLocks noGrp="1"/>
          </p:cNvSpPr>
          <p:nvPr>
            <p:ph idx="1"/>
          </p:nvPr>
        </p:nvSpPr>
        <p:spPr>
          <a:xfrm>
            <a:off x="590719" y="2330505"/>
            <a:ext cx="4559425" cy="3979585"/>
          </a:xfrm>
        </p:spPr>
        <p:txBody>
          <a:bodyPr anchor="ctr">
            <a:normAutofit/>
          </a:bodyPr>
          <a:lstStyle/>
          <a:p>
            <a:pPr marL="0" indent="0" algn="just"/>
            <a:r>
              <a:rPr lang="en-US" sz="2000">
                <a:ea typeface="+mn-lt"/>
                <a:cs typeface="+mn-lt"/>
              </a:rPr>
              <a:t>After calculating all of these distances, we will return the nearest k of those as our nearest matches. A k-nearest neighbors (kNN) search.</a:t>
            </a:r>
            <a:endParaRPr lang="en-US" sz="2000">
              <a:ea typeface="Calibri" panose="020F0502020204030204"/>
              <a:cs typeface="Calibri" panose="020F0502020204030204"/>
            </a:endParaRPr>
          </a:p>
          <a:p>
            <a:endParaRPr lang="en-US"/>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çizgi, diyagram, daire içeren bir resim&#10;&#10;Açıklama otomatik olarak oluşturuldu">
            <a:extLst>
              <a:ext uri="{FF2B5EF4-FFF2-40B4-BE49-F238E27FC236}">
                <a16:creationId xmlns:a16="http://schemas.microsoft.com/office/drawing/2014/main" id="{0D55FFA1-CE92-6DEB-53AF-7D65E8797AA9}"/>
              </a:ext>
            </a:extLst>
          </p:cNvPr>
          <p:cNvPicPr>
            <a:picLocks noChangeAspect="1"/>
          </p:cNvPicPr>
          <p:nvPr/>
        </p:nvPicPr>
        <p:blipFill rotWithShape="1">
          <a:blip r:embed="rId2"/>
          <a:srcRect l="11570" r="30404" b="2"/>
          <a:stretch/>
        </p:blipFill>
        <p:spPr>
          <a:xfrm>
            <a:off x="5977788" y="799352"/>
            <a:ext cx="5425410" cy="5259296"/>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9385070" y="6492240"/>
            <a:ext cx="1055716" cy="365125"/>
          </a:xfrm>
        </p:spPr>
        <p:txBody>
          <a:bodyPr>
            <a:normAutofit/>
          </a:bodyPr>
          <a:lstStyle/>
          <a:p>
            <a:pPr>
              <a:spcAft>
                <a:spcPts val="600"/>
              </a:spcAft>
            </a:pPr>
            <a:fld id="{48F63A3B-78C7-47BE-AE5E-E10140E04643}" type="slidenum">
              <a:rPr lang="en-US" dirty="0"/>
              <a:pPr>
                <a:spcAft>
                  <a:spcPts val="600"/>
                </a:spcAft>
              </a:pPr>
              <a:t>22</a:t>
            </a:fld>
            <a:endParaRPr lang="tr-TR"/>
          </a:p>
        </p:txBody>
      </p:sp>
    </p:spTree>
    <p:extLst>
      <p:ext uri="{BB962C8B-B14F-4D97-AF65-F5344CB8AC3E}">
        <p14:creationId xmlns:p14="http://schemas.microsoft.com/office/powerpoint/2010/main" val="1482966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502920"/>
            <a:ext cx="3419856" cy="1463040"/>
          </a:xfrm>
        </p:spPr>
        <p:txBody>
          <a:bodyPr anchor="ctr">
            <a:normAutofit/>
          </a:bodyPr>
          <a:lstStyle/>
          <a:p>
            <a:r>
              <a:rPr lang="tr-TR" sz="4800">
                <a:ea typeface="+mj-lt"/>
                <a:cs typeface="+mj-lt"/>
              </a:rPr>
              <a:t>Balancing Search Time</a:t>
            </a:r>
            <a:endParaRPr lang="tr-TR" sz="4800"/>
          </a:p>
        </p:txBody>
      </p:sp>
      <p:sp>
        <p:nvSpPr>
          <p:cNvPr id="49"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647593F-5303-FCF8-7942-7884BF5944DB}"/>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endParaRPr lang="en-US" sz="1500">
              <a:ea typeface="Calibri" panose="020F0502020204030204"/>
              <a:cs typeface="Calibri" panose="020F0502020204030204"/>
            </a:endParaRPr>
          </a:p>
          <a:p>
            <a:r>
              <a:rPr lang="en-US" sz="1500">
                <a:ea typeface="+mn-lt"/>
                <a:cs typeface="+mn-lt"/>
              </a:rPr>
              <a:t>Flat indexes are brilliantly accurate but terribly slow. In similarity search, there is always a trade-off between search-speed and search-quality (accuracy).</a:t>
            </a:r>
          </a:p>
          <a:p>
            <a:r>
              <a:rPr lang="en-US" sz="1500">
                <a:ea typeface="+mn-lt"/>
                <a:cs typeface="+mn-lt"/>
              </a:rPr>
              <a:t>What we must do is identify where our use-case sweet spot lies. With flat indexes, we are here:</a:t>
            </a:r>
            <a:endParaRPr lang="en-US" sz="1500">
              <a:ea typeface="Calibri"/>
              <a:cs typeface="Calibri"/>
            </a:endParaRPr>
          </a:p>
        </p:txBody>
      </p:sp>
      <p:pic>
        <p:nvPicPr>
          <p:cNvPr id="4" name="İçerik Yer Tutucusu 3" descr="metin, ekran görüntüsü, çizgi, dikdörtgen içeren bir resim&#10;&#10;Açıklama otomatik olarak oluşturuldu">
            <a:extLst>
              <a:ext uri="{FF2B5EF4-FFF2-40B4-BE49-F238E27FC236}">
                <a16:creationId xmlns:a16="http://schemas.microsoft.com/office/drawing/2014/main" id="{5BAD063D-6148-B646-45D8-365F23BC332C}"/>
              </a:ext>
            </a:extLst>
          </p:cNvPr>
          <p:cNvPicPr>
            <a:picLocks noChangeAspect="1"/>
          </p:cNvPicPr>
          <p:nvPr/>
        </p:nvPicPr>
        <p:blipFill rotWithShape="1">
          <a:blip r:embed="rId2"/>
          <a:srcRect b="1449"/>
          <a:stretch/>
        </p:blipFill>
        <p:spPr>
          <a:xfrm>
            <a:off x="630936" y="2858397"/>
            <a:ext cx="10917936" cy="2824430"/>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a:pPr>
                <a:spcAft>
                  <a:spcPts val="600"/>
                </a:spcAft>
              </a:pPr>
              <a:t>23</a:t>
            </a:fld>
            <a:endParaRPr lang="tr-TR"/>
          </a:p>
        </p:txBody>
      </p:sp>
    </p:spTree>
    <p:extLst>
      <p:ext uri="{BB962C8B-B14F-4D97-AF65-F5344CB8AC3E}">
        <p14:creationId xmlns:p14="http://schemas.microsoft.com/office/powerpoint/2010/main" val="3858734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793662" y="386930"/>
            <a:ext cx="10066122" cy="1298448"/>
          </a:xfrm>
        </p:spPr>
        <p:txBody>
          <a:bodyPr anchor="b">
            <a:normAutofit/>
          </a:bodyPr>
          <a:lstStyle/>
          <a:p>
            <a:pPr>
              <a:spcBef>
                <a:spcPts val="1000"/>
              </a:spcBef>
            </a:pPr>
            <a:r>
              <a:rPr lang="tr-TR" sz="4800">
                <a:ea typeface="+mj-lt"/>
                <a:cs typeface="+mj-lt"/>
              </a:rPr>
              <a:t>Balancing Search Time </a:t>
            </a:r>
            <a:endParaRPr lang="tr-TR" sz="4800"/>
          </a:p>
        </p:txBody>
      </p:sp>
      <p:sp>
        <p:nvSpPr>
          <p:cNvPr id="16" name="Rectangle 1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8D420392-1C65-F362-FFB0-01AD8FBD880A}"/>
              </a:ext>
            </a:extLst>
          </p:cNvPr>
          <p:cNvSpPr>
            <a:spLocks noGrp="1"/>
          </p:cNvSpPr>
          <p:nvPr>
            <p:ph idx="1"/>
          </p:nvPr>
        </p:nvSpPr>
        <p:spPr>
          <a:xfrm>
            <a:off x="793661" y="2599509"/>
            <a:ext cx="4530898" cy="3639450"/>
          </a:xfrm>
        </p:spPr>
        <p:txBody>
          <a:bodyPr anchor="ctr">
            <a:normAutofit fontScale="62500" lnSpcReduction="20000"/>
          </a:bodyPr>
          <a:lstStyle/>
          <a:p>
            <a:r>
              <a:rPr lang="en-US" sz="2000">
                <a:ea typeface="+mn-lt"/>
                <a:cs typeface="+mn-lt"/>
              </a:rPr>
              <a:t>Here we have completely unoptimized search-speeds, which will fit many smaller index use-cases — or scenarios where search-time is irrelevant. But, other use-cases require a better balance speed and quality.</a:t>
            </a:r>
            <a:endParaRPr lang="en-US">
              <a:ea typeface="+mn-lt"/>
              <a:cs typeface="+mn-lt"/>
            </a:endParaRPr>
          </a:p>
          <a:p>
            <a:r>
              <a:rPr lang="en-US" sz="2000">
                <a:ea typeface="+mn-lt"/>
                <a:cs typeface="+mn-lt"/>
              </a:rPr>
              <a:t>So, how can we make our search faster? There are two primary approaches:</a:t>
            </a:r>
            <a:endParaRPr lang="en-US">
              <a:ea typeface="Calibri"/>
              <a:cs typeface="Calibri"/>
            </a:endParaRPr>
          </a:p>
          <a:p>
            <a:r>
              <a:rPr lang="en-US" sz="2000">
                <a:ea typeface="+mn-lt"/>
                <a:cs typeface="+mn-lt"/>
              </a:rPr>
              <a:t>Reduce vector size — through dimensionality reduction or reducing the number of bits representing our vectors values.</a:t>
            </a:r>
            <a:endParaRPr lang="en-US"/>
          </a:p>
          <a:p>
            <a:r>
              <a:rPr lang="en-US" sz="2000">
                <a:ea typeface="+mn-lt"/>
                <a:cs typeface="+mn-lt"/>
              </a:rPr>
              <a:t>Reduce search scope — we can do this by clustering or organizing vectors into tree structures based on certain attributes, similarity, or distance — and restricting our search to closest clusters or filter through most similar branches.</a:t>
            </a:r>
            <a:endParaRPr lang="en-US"/>
          </a:p>
          <a:p>
            <a:r>
              <a:rPr lang="en-US" sz="2000">
                <a:ea typeface="+mn-lt"/>
                <a:cs typeface="+mn-lt"/>
              </a:rPr>
              <a:t>Using either of these approaches means that we are no longer performing an exhaustive nearest-neighbors search but an approximate nearest-neighbors (ANN) search — as we no longer search the entire, full-resolution dataset.</a:t>
            </a:r>
            <a:endParaRPr lang="en-US"/>
          </a:p>
          <a:p>
            <a:r>
              <a:rPr lang="en-US" sz="2000">
                <a:ea typeface="+mn-lt"/>
                <a:cs typeface="+mn-lt"/>
              </a:rPr>
              <a:t>So, what we produce is a more balanced mix that prioritizes both search-speed and search-time:</a:t>
            </a:r>
            <a:endParaRPr lang="en-US"/>
          </a:p>
        </p:txBody>
      </p:sp>
      <p:pic>
        <p:nvPicPr>
          <p:cNvPr id="7" name="İçerik Yer Tutucusu 6" descr="metin, ekran görüntüsü, çizgi, dikdörtgen içeren bir resim&#10;&#10;Açıklama otomatik olarak oluşturuldu">
            <a:extLst>
              <a:ext uri="{FF2B5EF4-FFF2-40B4-BE49-F238E27FC236}">
                <a16:creationId xmlns:a16="http://schemas.microsoft.com/office/drawing/2014/main" id="{54E2E1AC-BFD6-DB0F-8A69-6FE76B88D39A}"/>
              </a:ext>
            </a:extLst>
          </p:cNvPr>
          <p:cNvPicPr>
            <a:picLocks noChangeAspect="1"/>
          </p:cNvPicPr>
          <p:nvPr/>
        </p:nvPicPr>
        <p:blipFill>
          <a:blip r:embed="rId2"/>
          <a:stretch>
            <a:fillRect/>
          </a:stretch>
        </p:blipFill>
        <p:spPr>
          <a:xfrm>
            <a:off x="5911532" y="3665403"/>
            <a:ext cx="5150277" cy="1351947"/>
          </a:xfrm>
          <a:prstGeom prst="rect">
            <a:avLst/>
          </a:prstGeom>
        </p:spPr>
      </p:pic>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492240"/>
            <a:ext cx="2743200" cy="365125"/>
          </a:xfrm>
        </p:spPr>
        <p:txBody>
          <a:bodyPr>
            <a:normAutofit/>
          </a:bodyPr>
          <a:lstStyle/>
          <a:p>
            <a:pPr>
              <a:spcAft>
                <a:spcPts val="600"/>
              </a:spcAft>
            </a:pPr>
            <a:fld id="{48F63A3B-78C7-47BE-AE5E-E10140E04643}" type="slidenum">
              <a:rPr lang="en-US" dirty="0"/>
              <a:pPr>
                <a:spcAft>
                  <a:spcPts val="600"/>
                </a:spcAft>
              </a:pPr>
              <a:t>24</a:t>
            </a:fld>
            <a:endParaRPr lang="tr-TR"/>
          </a:p>
        </p:txBody>
      </p:sp>
    </p:spTree>
    <p:extLst>
      <p:ext uri="{BB962C8B-B14F-4D97-AF65-F5344CB8AC3E}">
        <p14:creationId xmlns:p14="http://schemas.microsoft.com/office/powerpoint/2010/main" val="2958656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a:ea typeface="+mj-lt"/>
                <a:cs typeface="+mj-lt"/>
              </a:rPr>
              <a:t>Approximate Match</a:t>
            </a:r>
            <a:endParaRPr lang="tr-T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a:bodyPr>
          <a:lstStyle/>
          <a:p>
            <a:pPr marL="457200" indent="-457200" algn="just"/>
            <a:r>
              <a:rPr lang="tr-TR">
                <a:ea typeface="+mn-lt"/>
                <a:cs typeface="+mn-lt"/>
              </a:rPr>
              <a:t>Annoy (Approximate Nearest Neighbor Oh Yeah)</a:t>
            </a:r>
          </a:p>
          <a:p>
            <a:pPr marL="457200" indent="-457200" algn="just"/>
            <a:r>
              <a:rPr lang="tr-TR">
                <a:ea typeface="+mn-lt"/>
                <a:cs typeface="+mn-lt"/>
              </a:rPr>
              <a:t>Inverted File (IVF) Indexing</a:t>
            </a:r>
          </a:p>
          <a:p>
            <a:pPr marL="457200" indent="-457200" algn="just"/>
            <a:r>
              <a:rPr lang="tr-TR">
                <a:ea typeface="+mn-lt"/>
                <a:cs typeface="+mn-lt"/>
              </a:rPr>
              <a:t>Random Projection (RP)</a:t>
            </a:r>
            <a:endParaRPr lang="tr-TR">
              <a:ea typeface="Calibri"/>
              <a:cs typeface="Calibri"/>
            </a:endParaRPr>
          </a:p>
          <a:p>
            <a:pPr marL="457200" indent="-457200" algn="just"/>
            <a:r>
              <a:rPr lang="tr-TR">
                <a:ea typeface="+mn-lt"/>
                <a:cs typeface="+mn-lt"/>
              </a:rPr>
              <a:t>Product Quantization (PQ)</a:t>
            </a:r>
            <a:endParaRPr lang="tr-TR">
              <a:ea typeface="Calibri"/>
              <a:cs typeface="Calibri"/>
            </a:endParaRPr>
          </a:p>
          <a:p>
            <a:pPr marL="457200" indent="-457200" algn="just"/>
            <a:r>
              <a:rPr lang="tr-TR">
                <a:ea typeface="+mn-lt"/>
                <a:cs typeface="+mn-lt"/>
              </a:rPr>
              <a:t>Locality-Sensitive Hashing (LSH)</a:t>
            </a:r>
            <a:endParaRPr lang="tr-TR">
              <a:ea typeface="Calibri"/>
              <a:cs typeface="Calibri"/>
            </a:endParaRPr>
          </a:p>
          <a:p>
            <a:pPr marL="457200" indent="-457200" algn="just"/>
            <a:r>
              <a:rPr lang="tr-TR">
                <a:ea typeface="+mn-lt"/>
                <a:cs typeface="+mn-lt"/>
              </a:rPr>
              <a:t>Hierarchical Navigable Small World (HNSW)</a:t>
            </a:r>
            <a:endParaRPr lang="tr-TR">
              <a:ea typeface="Calibri"/>
              <a:cs typeface="Calibri"/>
            </a:endParaRPr>
          </a:p>
          <a:p>
            <a:pPr marL="457200" indent="-457200" algn="just"/>
            <a:r>
              <a:rPr lang="tr-TR">
                <a:ea typeface="+mn-lt"/>
                <a:cs typeface="+mn-lt"/>
              </a:rPr>
              <a:t>Density-Based Spatial Clustering of Applications with Noise (DBSCAN)</a:t>
            </a:r>
            <a:endParaRPr lang="tr-TR">
              <a:ea typeface="Calibri"/>
              <a:cs typeface="Calibri"/>
            </a:endParaRPr>
          </a:p>
          <a:p>
            <a:pPr marL="457200" indent="-457200" algn="just"/>
            <a:endParaRPr lang="tr-TR">
              <a:ea typeface="Calibri"/>
              <a:cs typeface="Calibri"/>
            </a:endParaRPr>
          </a:p>
          <a:p>
            <a:pPr algn="just"/>
            <a:endParaRPr lang="tr-TR">
              <a:ea typeface="Calibri"/>
              <a:cs typeface="Calibri"/>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25</a:t>
            </a:fld>
            <a:endParaRPr lang="tr-TR"/>
          </a:p>
        </p:txBody>
      </p:sp>
    </p:spTree>
    <p:extLst>
      <p:ext uri="{BB962C8B-B14F-4D97-AF65-F5344CB8AC3E}">
        <p14:creationId xmlns:p14="http://schemas.microsoft.com/office/powerpoint/2010/main" val="969475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a:ea typeface="+mj-lt"/>
                <a:cs typeface="+mj-lt"/>
              </a:rPr>
              <a:t>  </a:t>
            </a:r>
            <a:r>
              <a:rPr lang="tr-TR" sz="3600">
                <a:ea typeface="+mj-lt"/>
                <a:cs typeface="+mj-lt"/>
              </a:rPr>
              <a:t>  Annoy (Approximate Nearest Neighbor Oh Yeah) </a:t>
            </a:r>
            <a:endParaRPr lang="tr-TR" sz="3600">
              <a:ea typeface="Calibri Light"/>
              <a:cs typeface="Calibri Light"/>
            </a:endParaRP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fontScale="77500" lnSpcReduction="20000"/>
          </a:bodyPr>
          <a:lstStyle/>
          <a:p>
            <a:pPr marL="0" indent="0" algn="just"/>
            <a:r>
              <a:rPr lang="tr-TR">
                <a:ea typeface="+mn-lt"/>
                <a:cs typeface="+mn-lt"/>
              </a:rPr>
              <a:t>Among the tree-based algorithms used in vector databases, one stands out for its efficiency and simplicity: Annoy, or “Approximate Nearest Neighbors Oh Yeah”. Annoy is a C++ library with Python bindings that is designed by Spotify to search for points in space that are close to a given query point(approximate match). It creates large read-only, file-based data structures that are memory-mapped into memory, which allows multiple processes to share the same data.</a:t>
            </a:r>
            <a:endParaRPr lang="tr-TR">
              <a:ea typeface="Calibri"/>
              <a:cs typeface="Calibri"/>
            </a:endParaRPr>
          </a:p>
          <a:p>
            <a:pPr algn="just"/>
            <a:endParaRPr lang="tr-TR"/>
          </a:p>
          <a:p>
            <a:pPr marL="0" indent="0" algn="just"/>
            <a:r>
              <a:rPr lang="tr-TR">
                <a:ea typeface="+mn-lt"/>
                <a:cs typeface="+mn-lt"/>
              </a:rPr>
              <a:t>Annoy operates by using a forest of Random Projection trees to perform an efficient ANN search. The algorithm projects points onto random hyperplanes and partitions the space according to which side of the hyperplane the points fall on. This process is repeated recursively, resulting in a binary tree of partitions. A forest of trees is created each with a different random seed. When a query point is received, the algorithm traverses down each tree in the forest to find the leaf node where the point would belong. The nearest neighbors are then approximated by collecting a list of points in the leaf nodes found in all trees and returning the top-k points from this list that are closest to the query point.</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26</a:t>
            </a:fld>
            <a:endParaRPr lang="tr-TR"/>
          </a:p>
        </p:txBody>
      </p:sp>
    </p:spTree>
    <p:extLst>
      <p:ext uri="{BB962C8B-B14F-4D97-AF65-F5344CB8AC3E}">
        <p14:creationId xmlns:p14="http://schemas.microsoft.com/office/powerpoint/2010/main" val="155567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a:ea typeface="+mj-lt"/>
                <a:cs typeface="+mj-lt"/>
              </a:rPr>
              <a:t>  </a:t>
            </a:r>
            <a:r>
              <a:rPr lang="tr-TR" sz="3600">
                <a:ea typeface="+mj-lt"/>
                <a:cs typeface="+mj-lt"/>
              </a:rPr>
              <a:t>  Annoy (Approximate Nearest Neighbor Oh Yeah) </a:t>
            </a:r>
            <a:endParaRPr lang="tr-TR" sz="3600">
              <a:ea typeface="Calibri Light"/>
              <a:cs typeface="Calibri Light"/>
            </a:endParaRP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fontScale="85000" lnSpcReduction="20000"/>
          </a:bodyPr>
          <a:lstStyle/>
          <a:p>
            <a:pPr marL="0" indent="0" algn="just"/>
            <a:r>
              <a:rPr lang="tr-TR">
                <a:ea typeface="+mn-lt"/>
                <a:cs typeface="+mn-lt"/>
              </a:rPr>
              <a:t>Annoy is particularly well-suited for high-dimensional data, where an exact nearest-neighbor search can be prohibitively expensive. It is used in production at Spotify for music recommendations, where it helps find similar songs based on their audio features. Thus, accuracy can be influenced by the number of trees in the forest and the number of points inspected during the search, both of which can be tuned and adjusted based on the specific requirements of the task.</a:t>
            </a:r>
          </a:p>
          <a:p>
            <a:pPr algn="just"/>
            <a:endParaRPr lang="tr-TR"/>
          </a:p>
          <a:p>
            <a:pPr marL="0" indent="0" algn="just"/>
            <a:r>
              <a:rPr lang="tr-TR">
                <a:ea typeface="+mn-lt"/>
                <a:cs typeface="+mn-lt"/>
              </a:rPr>
              <a:t>The efficiency and memory efficiency of Annoy makes it a strong choice for handling high-dimensional data and large databases. There are a few trade-offs to consider. Building the index can take a significant amount of time, especially for large datasets. Because Annoy uses a random forest partitioning algorithm, the indices cannot be updated with new data and must be rebuilt from scratch. Depending on the size of your data set or how often your data changes, retraining the index might be prohibitively expensive.</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27</a:t>
            </a:fld>
            <a:endParaRPr lang="tr-TR"/>
          </a:p>
        </p:txBody>
      </p:sp>
    </p:spTree>
    <p:extLst>
      <p:ext uri="{BB962C8B-B14F-4D97-AF65-F5344CB8AC3E}">
        <p14:creationId xmlns:p14="http://schemas.microsoft.com/office/powerpoint/2010/main" val="1357857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kern="1200">
                <a:solidFill>
                  <a:schemeClr val="tx1"/>
                </a:solidFill>
                <a:latin typeface="+mj-lt"/>
                <a:ea typeface="+mj-ea"/>
                <a:cs typeface="+mj-cs"/>
              </a:rPr>
              <a:t>    Annoy (Approximate Nearest Neighbor Oh Yeah) </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renklilik, diyagram, grafik, ekran görüntüsü içeren bir resim&#10;&#10;Açıklama otomatik olarak oluşturuldu">
            <a:extLst>
              <a:ext uri="{FF2B5EF4-FFF2-40B4-BE49-F238E27FC236}">
                <a16:creationId xmlns:a16="http://schemas.microsoft.com/office/drawing/2014/main" id="{C91FA175-1E82-EDDF-CF21-EB6B5CED4C58}"/>
              </a:ext>
            </a:extLst>
          </p:cNvPr>
          <p:cNvPicPr>
            <a:picLocks noGrp="1" noChangeAspect="1"/>
          </p:cNvPicPr>
          <p:nvPr>
            <p:ph idx="1"/>
          </p:nvPr>
        </p:nvPicPr>
        <p:blipFill>
          <a:blip r:embed="rId2"/>
          <a:stretch>
            <a:fillRect/>
          </a:stretch>
        </p:blipFill>
        <p:spPr>
          <a:xfrm>
            <a:off x="589109" y="2633472"/>
            <a:ext cx="11010733" cy="3586353"/>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28</a:t>
            </a:fld>
            <a:endParaRPr lang="en-US"/>
          </a:p>
        </p:txBody>
      </p:sp>
    </p:spTree>
    <p:extLst>
      <p:ext uri="{BB962C8B-B14F-4D97-AF65-F5344CB8AC3E}">
        <p14:creationId xmlns:p14="http://schemas.microsoft.com/office/powerpoint/2010/main" val="713959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411480" y="991443"/>
            <a:ext cx="4443154" cy="1087819"/>
          </a:xfrm>
        </p:spPr>
        <p:txBody>
          <a:bodyPr anchor="b">
            <a:normAutofit/>
          </a:bodyPr>
          <a:lstStyle/>
          <a:p>
            <a:r>
              <a:rPr lang="tr-TR" sz="3400">
                <a:ea typeface="+mj-lt"/>
                <a:cs typeface="+mj-lt"/>
              </a:rPr>
              <a:t>Locality-Sensitive Hashing (LSH)</a:t>
            </a:r>
            <a:endParaRPr lang="tr-TR" sz="3400"/>
          </a:p>
        </p:txBody>
      </p:sp>
      <p:sp>
        <p:nvSpPr>
          <p:cNvPr id="11" name="Content Placeholder 10">
            <a:extLst>
              <a:ext uri="{FF2B5EF4-FFF2-40B4-BE49-F238E27FC236}">
                <a16:creationId xmlns:a16="http://schemas.microsoft.com/office/drawing/2014/main" id="{F877A9B4-53FA-B51E-A646-CF81CA226ED8}"/>
              </a:ext>
            </a:extLst>
          </p:cNvPr>
          <p:cNvSpPr>
            <a:spLocks noGrp="1"/>
          </p:cNvSpPr>
          <p:nvPr>
            <p:ph idx="1"/>
          </p:nvPr>
        </p:nvSpPr>
        <p:spPr>
          <a:xfrm>
            <a:off x="411480" y="2693502"/>
            <a:ext cx="5101672" cy="3492868"/>
          </a:xfrm>
        </p:spPr>
        <p:txBody>
          <a:bodyPr vert="horz" lIns="91440" tIns="45720" rIns="91440" bIns="45720" rtlCol="0" anchor="t">
            <a:normAutofit/>
          </a:bodyPr>
          <a:lstStyle/>
          <a:p>
            <a:pPr marL="0" indent="0" algn="just"/>
            <a:r>
              <a:rPr lang="en-US" sz="1800">
                <a:ea typeface="+mn-lt"/>
                <a:cs typeface="+mn-lt"/>
              </a:rPr>
              <a:t>LSH — a wide range of performances heavily dependent on the parameters set. Good quality results in slower search, and fast search results in worse quality. Poor performance for high-dimensional data. The ‘half-filled’ segments of the bars represent the range in performance encountered while modifying index parameters.</a:t>
            </a:r>
            <a:endParaRPr lang="en-US">
              <a:ea typeface="Calibri" panose="020F0502020204030204"/>
              <a:cs typeface="Calibri" panose="020F0502020204030204"/>
            </a:endParaRPr>
          </a:p>
          <a:p>
            <a:pPr marL="0" indent="0" algn="just"/>
            <a:r>
              <a:rPr lang="en-US" sz="1800">
                <a:ea typeface="+mn-lt"/>
                <a:cs typeface="+mn-lt"/>
              </a:rPr>
              <a:t>Locality Sensitive Hashing (LSH) works by grouping vectors into buckets by processing each vector through a hash function that maximizes hashing collisions — rather than minimizing as is usual with hashing functions.</a:t>
            </a:r>
            <a:endParaRPr lang="en-US">
              <a:ea typeface="Calibri" panose="020F0502020204030204"/>
              <a:cs typeface="Calibri" panose="020F0502020204030204"/>
            </a:endParaRPr>
          </a:p>
        </p:txBody>
      </p:sp>
      <p:pic>
        <p:nvPicPr>
          <p:cNvPr id="7" name="İçerik Yer Tutucusu 6" descr="metin, ekran görüntüsü, dikdörtgen, çizgi içeren bir resim&#10;&#10;Açıklama otomatik olarak oluşturuldu">
            <a:extLst>
              <a:ext uri="{FF2B5EF4-FFF2-40B4-BE49-F238E27FC236}">
                <a16:creationId xmlns:a16="http://schemas.microsoft.com/office/drawing/2014/main" id="{6E71D6F6-FC0A-2126-9A25-E1C29DB2FB55}"/>
              </a:ext>
            </a:extLst>
          </p:cNvPr>
          <p:cNvPicPr>
            <a:picLocks noChangeAspect="1"/>
          </p:cNvPicPr>
          <p:nvPr/>
        </p:nvPicPr>
        <p:blipFill>
          <a:blip r:embed="rId2"/>
          <a:stretch>
            <a:fillRect/>
          </a:stretch>
        </p:blipFill>
        <p:spPr>
          <a:xfrm>
            <a:off x="5668038" y="1589954"/>
            <a:ext cx="6440424" cy="3622738"/>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9037321" y="6356350"/>
            <a:ext cx="2743200" cy="365125"/>
          </a:xfrm>
        </p:spPr>
        <p:txBody>
          <a:bodyPr>
            <a:normAutofit/>
          </a:bodyPr>
          <a:lstStyle/>
          <a:p>
            <a:pPr>
              <a:spcAft>
                <a:spcPts val="600"/>
              </a:spcAft>
            </a:pPr>
            <a:fld id="{48F63A3B-78C7-47BE-AE5E-E10140E04643}" type="slidenum">
              <a:rPr lang="en-US">
                <a:solidFill>
                  <a:schemeClr val="tx1">
                    <a:lumMod val="50000"/>
                    <a:lumOff val="50000"/>
                  </a:schemeClr>
                </a:solidFill>
              </a:rPr>
              <a:pPr>
                <a:spcAft>
                  <a:spcPts val="600"/>
                </a:spcAft>
              </a:pPr>
              <a:t>29</a:t>
            </a:fld>
            <a:endParaRPr lang="tr-TR">
              <a:solidFill>
                <a:schemeClr val="tx1">
                  <a:lumMod val="50000"/>
                  <a:lumOff val="50000"/>
                </a:schemeClr>
              </a:solidFill>
            </a:endParaRPr>
          </a:p>
        </p:txBody>
      </p:sp>
    </p:spTree>
    <p:extLst>
      <p:ext uri="{BB962C8B-B14F-4D97-AF65-F5344CB8AC3E}">
        <p14:creationId xmlns:p14="http://schemas.microsoft.com/office/powerpoint/2010/main" val="413723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pPr>
              <a:spcBef>
                <a:spcPts val="1000"/>
              </a:spcBef>
            </a:pPr>
            <a:r>
              <a:rPr lang="tr-TR" err="1">
                <a:ea typeface="+mj-lt"/>
                <a:cs typeface="+mj-lt"/>
              </a:rPr>
              <a:t>Introduction</a:t>
            </a:r>
            <a:r>
              <a:rPr lang="tr-TR">
                <a:ea typeface="+mj-lt"/>
                <a:cs typeface="+mj-lt"/>
              </a:rPr>
              <a:t> </a:t>
            </a:r>
            <a:endParaRPr lang="tr-TR"/>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fontScale="92500" lnSpcReduction="10000"/>
          </a:bodyPr>
          <a:lstStyle/>
          <a:p>
            <a:pPr algn="just"/>
            <a:r>
              <a:rPr lang="tr-TR">
                <a:ea typeface="+mn-lt"/>
                <a:cs typeface="+mn-lt"/>
              </a:rPr>
              <a:t>To use the embedded information repeatedly, we need to store the embeddings so that they can be accessed on demand. For this purpose, we use a special kind of database called a vector database.</a:t>
            </a:r>
          </a:p>
          <a:p>
            <a:pPr algn="just"/>
            <a:r>
              <a:rPr lang="tr-TR">
                <a:ea typeface="+mn-lt"/>
                <a:cs typeface="+mn-lt"/>
              </a:rPr>
              <a:t>Efficient storage and retrieval of embeddings with capabilities like CRUD operations, metadata filtering, and horizontal scaling are crucial for large-scale applications using Retrieval-Augmented Generation(RAGs). Vector databases like ChromaDB, Pinecone, and Weaviate specialize in this, offering fast retrieval and similarity searches.</a:t>
            </a:r>
            <a:endParaRPr lang="tr-TR">
              <a:ea typeface="Calibri"/>
              <a:cs typeface="Calibri"/>
            </a:endParaRPr>
          </a:p>
          <a:p>
            <a:pPr algn="just"/>
            <a:r>
              <a:rPr lang="tr-TR">
                <a:ea typeface="+mn-lt"/>
                <a:cs typeface="+mn-lt"/>
              </a:rPr>
              <a:t>Integrating the right vector database is crucial for maximizing RAG performance. A thoughtful selection, considering use case intricacies, ensures seamless storage and retrieval, optimizing the power of Retrieval-Augmented Generative models.</a:t>
            </a:r>
            <a:endParaRPr lang="tr-TR"/>
          </a:p>
          <a:p>
            <a:pPr algn="just"/>
            <a:endParaRPr lang="tr-TR"/>
          </a:p>
          <a:p>
            <a:pPr algn="just"/>
            <a:endParaRPr lang="tr-TR">
              <a:ea typeface="Calibri"/>
              <a:cs typeface="Calibri"/>
            </a:endParaRP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3</a:t>
            </a:fld>
            <a:endParaRPr lang="tr-TR"/>
          </a:p>
        </p:txBody>
      </p:sp>
    </p:spTree>
    <p:extLst>
      <p:ext uri="{BB962C8B-B14F-4D97-AF65-F5344CB8AC3E}">
        <p14:creationId xmlns:p14="http://schemas.microsoft.com/office/powerpoint/2010/main" val="2738965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411480" y="991443"/>
            <a:ext cx="4443154" cy="1087819"/>
          </a:xfrm>
        </p:spPr>
        <p:txBody>
          <a:bodyPr anchor="b">
            <a:normAutofit/>
          </a:bodyPr>
          <a:lstStyle/>
          <a:p>
            <a:r>
              <a:rPr lang="tr-TR" sz="3400">
                <a:ea typeface="+mj-lt"/>
                <a:cs typeface="+mj-lt"/>
              </a:rPr>
              <a:t>Locality-Sensitive Hashing (LSH)</a:t>
            </a:r>
          </a:p>
        </p:txBody>
      </p:sp>
      <p:sp>
        <p:nvSpPr>
          <p:cNvPr id="11" name="Content Placeholder 10">
            <a:extLst>
              <a:ext uri="{FF2B5EF4-FFF2-40B4-BE49-F238E27FC236}">
                <a16:creationId xmlns:a16="http://schemas.microsoft.com/office/drawing/2014/main" id="{D2C947CE-D1B5-8AB9-BE94-7174D62896C0}"/>
              </a:ext>
            </a:extLst>
          </p:cNvPr>
          <p:cNvSpPr>
            <a:spLocks noGrp="1"/>
          </p:cNvSpPr>
          <p:nvPr>
            <p:ph idx="1"/>
          </p:nvPr>
        </p:nvSpPr>
        <p:spPr>
          <a:xfrm>
            <a:off x="411480" y="2684095"/>
            <a:ext cx="4443154" cy="3492868"/>
          </a:xfrm>
        </p:spPr>
        <p:txBody>
          <a:bodyPr vert="horz" lIns="91440" tIns="45720" rIns="91440" bIns="45720" rtlCol="0" anchor="t">
            <a:normAutofit/>
          </a:bodyPr>
          <a:lstStyle/>
          <a:p>
            <a:pPr marL="0" indent="0" algn="just"/>
            <a:r>
              <a:rPr lang="en-US" sz="2400" dirty="0">
                <a:ea typeface="+mn-lt"/>
                <a:cs typeface="+mn-lt"/>
              </a:rPr>
              <a:t>What does that mean? Imagine we have a Python dictionary. When we create a new key-value pair in our dictionary, we use a hashing function to hash the key. This hash value of the key determines the ‘bucket’ where we store its respective value:</a:t>
            </a:r>
            <a:endParaRPr lang="en-US" sz="2400" dirty="0">
              <a:ea typeface="Calibri" panose="020F0502020204030204"/>
              <a:cs typeface="Calibri" panose="020F0502020204030204"/>
            </a:endParaRPr>
          </a:p>
        </p:txBody>
      </p:sp>
      <p:pic>
        <p:nvPicPr>
          <p:cNvPr id="7" name="İçerik Yer Tutucusu 6" descr="metin, diyagram, çizgi, ekran görüntüsü içeren bir resim&#10;&#10;Açıklama otomatik olarak oluşturuldu">
            <a:extLst>
              <a:ext uri="{FF2B5EF4-FFF2-40B4-BE49-F238E27FC236}">
                <a16:creationId xmlns:a16="http://schemas.microsoft.com/office/drawing/2014/main" id="{A90039CC-D9D9-842C-2340-5CA1112A6886}"/>
              </a:ext>
            </a:extLst>
          </p:cNvPr>
          <p:cNvPicPr>
            <a:picLocks noChangeAspect="1"/>
          </p:cNvPicPr>
          <p:nvPr/>
        </p:nvPicPr>
        <p:blipFill>
          <a:blip r:embed="rId2"/>
          <a:stretch>
            <a:fillRect/>
          </a:stretch>
        </p:blipFill>
        <p:spPr>
          <a:xfrm>
            <a:off x="5385816" y="1589954"/>
            <a:ext cx="6440424" cy="3622738"/>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9037321" y="6356350"/>
            <a:ext cx="2743200" cy="365125"/>
          </a:xfrm>
        </p:spPr>
        <p:txBody>
          <a:bodyPr>
            <a:normAutofit/>
          </a:bodyPr>
          <a:lstStyle/>
          <a:p>
            <a:pPr>
              <a:spcAft>
                <a:spcPts val="600"/>
              </a:spcAft>
            </a:pPr>
            <a:fld id="{48F63A3B-78C7-47BE-AE5E-E10140E04643}" type="slidenum">
              <a:rPr lang="en-US">
                <a:solidFill>
                  <a:schemeClr val="tx1">
                    <a:lumMod val="50000"/>
                    <a:lumOff val="50000"/>
                  </a:schemeClr>
                </a:solidFill>
              </a:rPr>
              <a:pPr>
                <a:spcAft>
                  <a:spcPts val="600"/>
                </a:spcAft>
              </a:pPr>
              <a:t>30</a:t>
            </a:fld>
            <a:endParaRPr lang="tr-TR">
              <a:solidFill>
                <a:schemeClr val="tx1">
                  <a:lumMod val="50000"/>
                  <a:lumOff val="50000"/>
                </a:schemeClr>
              </a:solidFill>
            </a:endParaRPr>
          </a:p>
        </p:txBody>
      </p:sp>
    </p:spTree>
    <p:extLst>
      <p:ext uri="{BB962C8B-B14F-4D97-AF65-F5344CB8AC3E}">
        <p14:creationId xmlns:p14="http://schemas.microsoft.com/office/powerpoint/2010/main" val="1118404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err="1">
                <a:ea typeface="+mj-lt"/>
                <a:cs typeface="+mj-lt"/>
              </a:rPr>
              <a:t>Locality-Sensitive</a:t>
            </a:r>
            <a:r>
              <a:rPr lang="tr-TR">
                <a:ea typeface="+mj-lt"/>
                <a:cs typeface="+mj-lt"/>
              </a:rPr>
              <a:t> </a:t>
            </a:r>
            <a:r>
              <a:rPr lang="tr-TR" err="1">
                <a:ea typeface="+mj-lt"/>
                <a:cs typeface="+mj-lt"/>
              </a:rPr>
              <a:t>Hashing</a:t>
            </a:r>
            <a:r>
              <a:rPr lang="tr-TR">
                <a:ea typeface="+mj-lt"/>
                <a:cs typeface="+mj-lt"/>
              </a:rPr>
              <a:t> (LSH)</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31</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pPr marL="285750" indent="-285750" algn="just">
              <a:buFont typeface="Arial,Sans-Serif" panose="020B0604020202020204" pitchFamily="34" charset="0"/>
            </a:pPr>
            <a:r>
              <a:rPr lang="tr-TR" sz="2600" dirty="0">
                <a:latin typeface="Arial"/>
                <a:ea typeface="+mn-lt"/>
                <a:cs typeface="Arial"/>
              </a:rPr>
              <a:t>A Python </a:t>
            </a:r>
            <a:r>
              <a:rPr lang="tr-TR" sz="2600" dirty="0" err="1">
                <a:latin typeface="Arial"/>
                <a:ea typeface="+mn-lt"/>
                <a:cs typeface="Arial"/>
              </a:rPr>
              <a:t>dictionary</a:t>
            </a:r>
            <a:r>
              <a:rPr lang="tr-TR" sz="2600" dirty="0">
                <a:latin typeface="Arial"/>
                <a:ea typeface="+mn-lt"/>
                <a:cs typeface="Arial"/>
              </a:rPr>
              <a:t> is an </a:t>
            </a:r>
            <a:r>
              <a:rPr lang="tr-TR" sz="2600" dirty="0" err="1">
                <a:latin typeface="Arial"/>
                <a:ea typeface="+mn-lt"/>
                <a:cs typeface="Arial"/>
              </a:rPr>
              <a:t>example</a:t>
            </a:r>
            <a:r>
              <a:rPr lang="tr-TR" sz="2600" dirty="0">
                <a:latin typeface="Arial"/>
                <a:ea typeface="+mn-lt"/>
                <a:cs typeface="Arial"/>
              </a:rPr>
              <a:t> of a </a:t>
            </a:r>
            <a:r>
              <a:rPr lang="tr-TR" sz="2600" dirty="0" err="1">
                <a:latin typeface="Arial"/>
                <a:ea typeface="+mn-lt"/>
                <a:cs typeface="Arial"/>
              </a:rPr>
              <a:t>hash</a:t>
            </a:r>
            <a:r>
              <a:rPr lang="tr-TR" sz="2600" dirty="0">
                <a:latin typeface="Arial"/>
                <a:ea typeface="+mn-lt"/>
                <a:cs typeface="Arial"/>
              </a:rPr>
              <a:t> </a:t>
            </a:r>
            <a:r>
              <a:rPr lang="tr-TR" sz="2600" dirty="0" err="1">
                <a:latin typeface="Arial"/>
                <a:ea typeface="+mn-lt"/>
                <a:cs typeface="Arial"/>
              </a:rPr>
              <a:t>table</a:t>
            </a:r>
            <a:r>
              <a:rPr lang="tr-TR" sz="2600" dirty="0">
                <a:latin typeface="Arial"/>
                <a:ea typeface="+mn-lt"/>
                <a:cs typeface="Arial"/>
              </a:rPr>
              <a:t> </a:t>
            </a:r>
            <a:r>
              <a:rPr lang="tr-TR" sz="2600" dirty="0" err="1">
                <a:latin typeface="Arial"/>
                <a:ea typeface="+mn-lt"/>
                <a:cs typeface="Arial"/>
              </a:rPr>
              <a:t>using</a:t>
            </a:r>
            <a:r>
              <a:rPr lang="tr-TR" sz="2600" dirty="0">
                <a:latin typeface="Arial"/>
                <a:ea typeface="+mn-lt"/>
                <a:cs typeface="Arial"/>
              </a:rPr>
              <a:t> a </a:t>
            </a:r>
            <a:r>
              <a:rPr lang="tr-TR" sz="2600" dirty="0" err="1">
                <a:latin typeface="Arial"/>
                <a:ea typeface="+mn-lt"/>
                <a:cs typeface="Arial"/>
              </a:rPr>
              <a:t>typical</a:t>
            </a:r>
            <a:r>
              <a:rPr lang="tr-TR" sz="2600" dirty="0">
                <a:latin typeface="Arial"/>
                <a:ea typeface="+mn-lt"/>
                <a:cs typeface="Arial"/>
              </a:rPr>
              <a:t> </a:t>
            </a:r>
            <a:r>
              <a:rPr lang="tr-TR" sz="2600" dirty="0" err="1">
                <a:latin typeface="Arial"/>
                <a:ea typeface="+mn-lt"/>
                <a:cs typeface="Arial"/>
              </a:rPr>
              <a:t>hashing</a:t>
            </a:r>
            <a:r>
              <a:rPr lang="tr-TR" sz="2600" dirty="0">
                <a:latin typeface="Arial"/>
                <a:ea typeface="+mn-lt"/>
                <a:cs typeface="Arial"/>
              </a:rPr>
              <a:t> </a:t>
            </a:r>
            <a:r>
              <a:rPr lang="tr-TR" sz="2600" dirty="0" err="1">
                <a:latin typeface="Arial"/>
                <a:ea typeface="+mn-lt"/>
                <a:cs typeface="Arial"/>
              </a:rPr>
              <a:t>function</a:t>
            </a:r>
            <a:r>
              <a:rPr lang="tr-TR" sz="2600" dirty="0">
                <a:latin typeface="Arial"/>
                <a:ea typeface="+mn-lt"/>
                <a:cs typeface="Arial"/>
              </a:rPr>
              <a:t> </a:t>
            </a:r>
            <a:r>
              <a:rPr lang="tr-TR" sz="2600" dirty="0" err="1">
                <a:latin typeface="Arial"/>
                <a:ea typeface="+mn-lt"/>
                <a:cs typeface="Arial"/>
              </a:rPr>
              <a:t>that</a:t>
            </a:r>
            <a:r>
              <a:rPr lang="tr-TR" sz="2600" dirty="0">
                <a:latin typeface="Arial"/>
                <a:ea typeface="+mn-lt"/>
                <a:cs typeface="Arial"/>
              </a:rPr>
              <a:t> </a:t>
            </a:r>
            <a:r>
              <a:rPr lang="tr-TR" sz="2600" dirty="0" err="1">
                <a:latin typeface="Arial"/>
                <a:ea typeface="+mn-lt"/>
                <a:cs typeface="Arial"/>
              </a:rPr>
              <a:t>minimizes</a:t>
            </a:r>
            <a:r>
              <a:rPr lang="tr-TR" sz="2600" dirty="0">
                <a:latin typeface="Arial"/>
                <a:ea typeface="+mn-lt"/>
                <a:cs typeface="Arial"/>
              </a:rPr>
              <a:t> </a:t>
            </a:r>
            <a:r>
              <a:rPr lang="tr-TR" sz="2600" dirty="0" err="1">
                <a:latin typeface="Arial"/>
                <a:ea typeface="+mn-lt"/>
                <a:cs typeface="Arial"/>
              </a:rPr>
              <a:t>hashing</a:t>
            </a:r>
            <a:r>
              <a:rPr lang="tr-TR" sz="2600" dirty="0">
                <a:latin typeface="Arial"/>
                <a:ea typeface="+mn-lt"/>
                <a:cs typeface="Arial"/>
              </a:rPr>
              <a:t> </a:t>
            </a:r>
            <a:r>
              <a:rPr lang="tr-TR" sz="2600" dirty="0" err="1">
                <a:latin typeface="Arial"/>
                <a:ea typeface="+mn-lt"/>
                <a:cs typeface="Arial"/>
              </a:rPr>
              <a:t>collisions</a:t>
            </a:r>
            <a:r>
              <a:rPr lang="tr-TR" sz="2600" dirty="0">
                <a:latin typeface="Arial"/>
                <a:ea typeface="+mn-lt"/>
                <a:cs typeface="Arial"/>
              </a:rPr>
              <a:t>, a </a:t>
            </a:r>
            <a:r>
              <a:rPr lang="tr-TR" sz="2600" dirty="0" err="1">
                <a:latin typeface="Arial"/>
                <a:ea typeface="+mn-lt"/>
                <a:cs typeface="Arial"/>
              </a:rPr>
              <a:t>hashing</a:t>
            </a:r>
            <a:r>
              <a:rPr lang="tr-TR" sz="2600" dirty="0">
                <a:latin typeface="Arial"/>
                <a:ea typeface="+mn-lt"/>
                <a:cs typeface="Arial"/>
              </a:rPr>
              <a:t> </a:t>
            </a:r>
            <a:r>
              <a:rPr lang="tr-TR" sz="2600" dirty="0" err="1">
                <a:latin typeface="Arial"/>
                <a:ea typeface="+mn-lt"/>
                <a:cs typeface="Arial"/>
              </a:rPr>
              <a:t>collision</a:t>
            </a:r>
            <a:r>
              <a:rPr lang="tr-TR" sz="2600" dirty="0">
                <a:latin typeface="Arial"/>
                <a:ea typeface="+mn-lt"/>
                <a:cs typeface="Arial"/>
              </a:rPr>
              <a:t> </a:t>
            </a:r>
            <a:r>
              <a:rPr lang="tr-TR" sz="2600" dirty="0" err="1">
                <a:latin typeface="Arial"/>
                <a:ea typeface="+mn-lt"/>
                <a:cs typeface="Arial"/>
              </a:rPr>
              <a:t>where</a:t>
            </a:r>
            <a:r>
              <a:rPr lang="tr-TR" sz="2600" dirty="0">
                <a:latin typeface="Arial"/>
                <a:ea typeface="+mn-lt"/>
                <a:cs typeface="Arial"/>
              </a:rPr>
              <a:t> two </a:t>
            </a:r>
            <a:r>
              <a:rPr lang="tr-TR" sz="2600" dirty="0" err="1">
                <a:latin typeface="Arial"/>
                <a:ea typeface="+mn-lt"/>
                <a:cs typeface="Arial"/>
              </a:rPr>
              <a:t>different</a:t>
            </a:r>
            <a:r>
              <a:rPr lang="tr-TR" sz="2600" dirty="0">
                <a:latin typeface="Arial"/>
                <a:ea typeface="+mn-lt"/>
                <a:cs typeface="Arial"/>
              </a:rPr>
              <a:t> </a:t>
            </a:r>
            <a:r>
              <a:rPr lang="tr-TR" sz="2600" dirty="0" err="1">
                <a:latin typeface="Arial"/>
                <a:ea typeface="+mn-lt"/>
                <a:cs typeface="Arial"/>
              </a:rPr>
              <a:t>objects</a:t>
            </a:r>
            <a:r>
              <a:rPr lang="tr-TR" sz="2600" dirty="0">
                <a:latin typeface="Arial"/>
                <a:ea typeface="+mn-lt"/>
                <a:cs typeface="Arial"/>
              </a:rPr>
              <a:t> (</a:t>
            </a:r>
            <a:r>
              <a:rPr lang="tr-TR" sz="2600" dirty="0" err="1">
                <a:latin typeface="Arial"/>
                <a:ea typeface="+mn-lt"/>
                <a:cs typeface="Arial"/>
              </a:rPr>
              <a:t>keys</a:t>
            </a:r>
            <a:r>
              <a:rPr lang="tr-TR" sz="2600" dirty="0">
                <a:latin typeface="Arial"/>
                <a:ea typeface="+mn-lt"/>
                <a:cs typeface="Arial"/>
              </a:rPr>
              <a:t>) </a:t>
            </a:r>
            <a:r>
              <a:rPr lang="tr-TR" sz="2600" dirty="0" err="1">
                <a:latin typeface="Arial"/>
                <a:ea typeface="+mn-lt"/>
                <a:cs typeface="Arial"/>
              </a:rPr>
              <a:t>produce</a:t>
            </a:r>
            <a:r>
              <a:rPr lang="tr-TR" sz="2600" dirty="0">
                <a:latin typeface="Arial"/>
                <a:ea typeface="+mn-lt"/>
                <a:cs typeface="Arial"/>
              </a:rPr>
              <a:t> </a:t>
            </a:r>
            <a:r>
              <a:rPr lang="tr-TR" sz="2600" dirty="0" err="1">
                <a:latin typeface="Arial"/>
                <a:ea typeface="+mn-lt"/>
                <a:cs typeface="Arial"/>
              </a:rPr>
              <a:t>the</a:t>
            </a:r>
            <a:r>
              <a:rPr lang="tr-TR" sz="2600" dirty="0">
                <a:latin typeface="Arial"/>
                <a:ea typeface="+mn-lt"/>
                <a:cs typeface="Arial"/>
              </a:rPr>
              <a:t> </a:t>
            </a:r>
            <a:r>
              <a:rPr lang="tr-TR" sz="2600" dirty="0" err="1">
                <a:latin typeface="Arial"/>
                <a:ea typeface="+mn-lt"/>
                <a:cs typeface="Arial"/>
              </a:rPr>
              <a:t>same</a:t>
            </a:r>
            <a:r>
              <a:rPr lang="tr-TR" sz="2600" dirty="0">
                <a:latin typeface="Arial"/>
                <a:ea typeface="+mn-lt"/>
                <a:cs typeface="Arial"/>
              </a:rPr>
              <a:t> </a:t>
            </a:r>
            <a:r>
              <a:rPr lang="tr-TR" sz="2600" dirty="0" err="1">
                <a:latin typeface="Arial"/>
                <a:ea typeface="+mn-lt"/>
                <a:cs typeface="Arial"/>
              </a:rPr>
              <a:t>hash</a:t>
            </a:r>
            <a:r>
              <a:rPr lang="tr-TR" sz="2600" dirty="0">
                <a:latin typeface="Arial"/>
                <a:ea typeface="+mn-lt"/>
                <a:cs typeface="Arial"/>
              </a:rPr>
              <a:t>.</a:t>
            </a:r>
            <a:endParaRPr lang="tr-TR" sz="2600" dirty="0">
              <a:solidFill>
                <a:srgbClr val="808080"/>
              </a:solidFill>
              <a:latin typeface="Arial"/>
              <a:ea typeface="+mn-lt"/>
              <a:cs typeface="Arial"/>
            </a:endParaRPr>
          </a:p>
          <a:p>
            <a:pPr algn="just"/>
            <a:r>
              <a:rPr lang="tr-TR" dirty="0" err="1">
                <a:ea typeface="+mn-lt"/>
                <a:cs typeface="+mn-lt"/>
              </a:rPr>
              <a:t>In</a:t>
            </a:r>
            <a:r>
              <a:rPr lang="tr-TR" dirty="0">
                <a:ea typeface="+mn-lt"/>
                <a:cs typeface="+mn-lt"/>
              </a:rPr>
              <a:t> </a:t>
            </a:r>
            <a:r>
              <a:rPr lang="tr-TR" dirty="0" err="1">
                <a:ea typeface="+mn-lt"/>
                <a:cs typeface="+mn-lt"/>
              </a:rPr>
              <a:t>our</a:t>
            </a:r>
            <a:r>
              <a:rPr lang="tr-TR" dirty="0">
                <a:ea typeface="+mn-lt"/>
                <a:cs typeface="+mn-lt"/>
              </a:rPr>
              <a:t> </a:t>
            </a:r>
            <a:r>
              <a:rPr lang="tr-TR" dirty="0" err="1">
                <a:ea typeface="+mn-lt"/>
                <a:cs typeface="+mn-lt"/>
              </a:rPr>
              <a:t>dictionary</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want</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avoid</a:t>
            </a:r>
            <a:r>
              <a:rPr lang="tr-TR" dirty="0">
                <a:ea typeface="+mn-lt"/>
                <a:cs typeface="+mn-lt"/>
              </a:rPr>
              <a:t> </a:t>
            </a:r>
            <a:r>
              <a:rPr lang="tr-TR" dirty="0" err="1">
                <a:ea typeface="+mn-lt"/>
                <a:cs typeface="+mn-lt"/>
              </a:rPr>
              <a:t>these</a:t>
            </a:r>
            <a:r>
              <a:rPr lang="tr-TR" dirty="0">
                <a:ea typeface="+mn-lt"/>
                <a:cs typeface="+mn-lt"/>
              </a:rPr>
              <a:t> </a:t>
            </a:r>
            <a:r>
              <a:rPr lang="tr-TR" dirty="0" err="1">
                <a:ea typeface="+mn-lt"/>
                <a:cs typeface="+mn-lt"/>
              </a:rPr>
              <a:t>collisions</a:t>
            </a:r>
            <a:r>
              <a:rPr lang="tr-TR" dirty="0">
                <a:ea typeface="+mn-lt"/>
                <a:cs typeface="+mn-lt"/>
              </a:rPr>
              <a:t> as it </a:t>
            </a:r>
            <a:r>
              <a:rPr lang="tr-TR" dirty="0" err="1">
                <a:ea typeface="+mn-lt"/>
                <a:cs typeface="+mn-lt"/>
              </a:rPr>
              <a:t>means</a:t>
            </a:r>
            <a:r>
              <a:rPr lang="tr-TR" dirty="0">
                <a:ea typeface="+mn-lt"/>
                <a:cs typeface="+mn-lt"/>
              </a:rPr>
              <a:t> </a:t>
            </a:r>
            <a:r>
              <a:rPr lang="tr-TR" dirty="0" err="1">
                <a:ea typeface="+mn-lt"/>
                <a:cs typeface="+mn-lt"/>
              </a:rPr>
              <a:t>that</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would</a:t>
            </a:r>
            <a:r>
              <a:rPr lang="tr-TR" dirty="0">
                <a:ea typeface="+mn-lt"/>
                <a:cs typeface="+mn-lt"/>
              </a:rPr>
              <a:t> </a:t>
            </a:r>
            <a:r>
              <a:rPr lang="tr-TR" dirty="0" err="1">
                <a:ea typeface="+mn-lt"/>
                <a:cs typeface="+mn-lt"/>
              </a:rPr>
              <a:t>have</a:t>
            </a:r>
            <a:r>
              <a:rPr lang="tr-TR" dirty="0">
                <a:ea typeface="+mn-lt"/>
                <a:cs typeface="+mn-lt"/>
              </a:rPr>
              <a:t> multiple </a:t>
            </a:r>
            <a:r>
              <a:rPr lang="tr-TR" dirty="0" err="1">
                <a:ea typeface="+mn-lt"/>
                <a:cs typeface="+mn-lt"/>
              </a:rPr>
              <a:t>objects</a:t>
            </a:r>
            <a:r>
              <a:rPr lang="tr-TR" dirty="0">
                <a:ea typeface="+mn-lt"/>
                <a:cs typeface="+mn-lt"/>
              </a:rPr>
              <a:t> </a:t>
            </a:r>
            <a:r>
              <a:rPr lang="tr-TR" dirty="0" err="1">
                <a:ea typeface="+mn-lt"/>
                <a:cs typeface="+mn-lt"/>
              </a:rPr>
              <a:t>mapped</a:t>
            </a:r>
            <a:r>
              <a:rPr lang="tr-TR" dirty="0">
                <a:ea typeface="+mn-lt"/>
                <a:cs typeface="+mn-lt"/>
              </a:rPr>
              <a:t> </a:t>
            </a:r>
            <a:r>
              <a:rPr lang="tr-TR" dirty="0" err="1">
                <a:ea typeface="+mn-lt"/>
                <a:cs typeface="+mn-lt"/>
              </a:rPr>
              <a:t>to</a:t>
            </a:r>
            <a:r>
              <a:rPr lang="tr-TR" dirty="0">
                <a:ea typeface="+mn-lt"/>
                <a:cs typeface="+mn-lt"/>
              </a:rPr>
              <a:t> a </a:t>
            </a:r>
            <a:r>
              <a:rPr lang="tr-TR" dirty="0" err="1">
                <a:ea typeface="+mn-lt"/>
                <a:cs typeface="+mn-lt"/>
              </a:rPr>
              <a:t>single</a:t>
            </a:r>
            <a:r>
              <a:rPr lang="tr-TR" dirty="0">
                <a:ea typeface="+mn-lt"/>
                <a:cs typeface="+mn-lt"/>
              </a:rPr>
              <a:t> </a:t>
            </a:r>
            <a:r>
              <a:rPr lang="tr-TR" dirty="0" err="1">
                <a:ea typeface="+mn-lt"/>
                <a:cs typeface="+mn-lt"/>
              </a:rPr>
              <a:t>key</a:t>
            </a:r>
            <a:r>
              <a:rPr lang="tr-TR" dirty="0">
                <a:ea typeface="+mn-lt"/>
                <a:cs typeface="+mn-lt"/>
              </a:rPr>
              <a:t> — but </a:t>
            </a:r>
            <a:r>
              <a:rPr lang="tr-TR" dirty="0" err="1">
                <a:ea typeface="+mn-lt"/>
                <a:cs typeface="+mn-lt"/>
              </a:rPr>
              <a:t>for</a:t>
            </a:r>
            <a:r>
              <a:rPr lang="tr-TR" dirty="0">
                <a:ea typeface="+mn-lt"/>
                <a:cs typeface="+mn-lt"/>
              </a:rPr>
              <a:t> LSH, </a:t>
            </a:r>
            <a:r>
              <a:rPr lang="tr-TR" dirty="0" err="1">
                <a:ea typeface="+mn-lt"/>
                <a:cs typeface="+mn-lt"/>
              </a:rPr>
              <a:t>we</a:t>
            </a:r>
            <a:r>
              <a:rPr lang="tr-TR" dirty="0">
                <a:ea typeface="+mn-lt"/>
                <a:cs typeface="+mn-lt"/>
              </a:rPr>
              <a:t> </a:t>
            </a:r>
            <a:r>
              <a:rPr lang="tr-TR" dirty="0" err="1">
                <a:ea typeface="+mn-lt"/>
                <a:cs typeface="+mn-lt"/>
              </a:rPr>
              <a:t>want</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maximize</a:t>
            </a:r>
            <a:r>
              <a:rPr lang="tr-TR" dirty="0">
                <a:ea typeface="+mn-lt"/>
                <a:cs typeface="+mn-lt"/>
              </a:rPr>
              <a:t> </a:t>
            </a:r>
            <a:r>
              <a:rPr lang="tr-TR" dirty="0" err="1">
                <a:ea typeface="+mn-lt"/>
                <a:cs typeface="+mn-lt"/>
              </a:rPr>
              <a:t>hashing</a:t>
            </a:r>
            <a:r>
              <a:rPr lang="tr-TR" dirty="0">
                <a:ea typeface="+mn-lt"/>
                <a:cs typeface="+mn-lt"/>
              </a:rPr>
              <a:t> </a:t>
            </a:r>
            <a:r>
              <a:rPr lang="tr-TR" dirty="0" err="1">
                <a:ea typeface="+mn-lt"/>
                <a:cs typeface="+mn-lt"/>
              </a:rPr>
              <a:t>collisions</a:t>
            </a:r>
            <a:r>
              <a:rPr lang="tr-TR" dirty="0">
                <a:ea typeface="+mn-lt"/>
                <a:cs typeface="+mn-lt"/>
              </a:rPr>
              <a:t>.</a:t>
            </a:r>
            <a:endParaRPr lang="tr-TR" dirty="0">
              <a:ea typeface="Calibri"/>
              <a:cs typeface="Calibri"/>
            </a:endParaRPr>
          </a:p>
          <a:p>
            <a:pPr algn="just"/>
            <a:r>
              <a:rPr lang="tr-TR" dirty="0" err="1">
                <a:ea typeface="+mn-lt"/>
                <a:cs typeface="+mn-lt"/>
              </a:rPr>
              <a:t>Why</a:t>
            </a:r>
            <a:r>
              <a:rPr lang="tr-TR" dirty="0">
                <a:ea typeface="+mn-lt"/>
                <a:cs typeface="+mn-lt"/>
              </a:rPr>
              <a:t> </a:t>
            </a:r>
            <a:r>
              <a:rPr lang="tr-TR" dirty="0" err="1">
                <a:ea typeface="+mn-lt"/>
                <a:cs typeface="+mn-lt"/>
              </a:rPr>
              <a:t>would</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want</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maximize</a:t>
            </a:r>
            <a:r>
              <a:rPr lang="tr-TR" dirty="0">
                <a:ea typeface="+mn-lt"/>
                <a:cs typeface="+mn-lt"/>
              </a:rPr>
              <a:t> </a:t>
            </a:r>
            <a:r>
              <a:rPr lang="tr-TR" dirty="0" err="1">
                <a:ea typeface="+mn-lt"/>
                <a:cs typeface="+mn-lt"/>
              </a:rPr>
              <a:t>collisions</a:t>
            </a:r>
            <a:r>
              <a:rPr lang="tr-TR" dirty="0">
                <a:ea typeface="+mn-lt"/>
                <a:cs typeface="+mn-lt"/>
              </a:rPr>
              <a:t>? </a:t>
            </a:r>
            <a:r>
              <a:rPr lang="tr-TR" dirty="0" err="1">
                <a:ea typeface="+mn-lt"/>
                <a:cs typeface="+mn-lt"/>
              </a:rPr>
              <a:t>Well</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use</a:t>
            </a:r>
            <a:r>
              <a:rPr lang="tr-TR" dirty="0">
                <a:ea typeface="+mn-lt"/>
                <a:cs typeface="+mn-lt"/>
              </a:rPr>
              <a:t> LSH </a:t>
            </a:r>
            <a:r>
              <a:rPr lang="tr-TR" dirty="0" err="1">
                <a:ea typeface="+mn-lt"/>
                <a:cs typeface="+mn-lt"/>
              </a:rPr>
              <a:t>to</a:t>
            </a:r>
            <a:r>
              <a:rPr lang="tr-TR" dirty="0">
                <a:ea typeface="+mn-lt"/>
                <a:cs typeface="+mn-lt"/>
              </a:rPr>
              <a:t> </a:t>
            </a:r>
            <a:r>
              <a:rPr lang="tr-TR" dirty="0" err="1">
                <a:ea typeface="+mn-lt"/>
                <a:cs typeface="+mn-lt"/>
              </a:rPr>
              <a:t>group</a:t>
            </a:r>
            <a:r>
              <a:rPr lang="tr-TR" dirty="0">
                <a:ea typeface="+mn-lt"/>
                <a:cs typeface="+mn-lt"/>
              </a:rPr>
              <a:t> </a:t>
            </a:r>
            <a:r>
              <a:rPr lang="tr-TR" dirty="0" err="1">
                <a:ea typeface="+mn-lt"/>
                <a:cs typeface="+mn-lt"/>
              </a:rPr>
              <a:t>similar</a:t>
            </a:r>
            <a:r>
              <a:rPr lang="tr-TR" dirty="0">
                <a:ea typeface="+mn-lt"/>
                <a:cs typeface="+mn-lt"/>
              </a:rPr>
              <a:t> </a:t>
            </a:r>
            <a:r>
              <a:rPr lang="tr-TR" dirty="0" err="1">
                <a:ea typeface="+mn-lt"/>
                <a:cs typeface="+mn-lt"/>
              </a:rPr>
              <a:t>objects</a:t>
            </a:r>
            <a:r>
              <a:rPr lang="tr-TR" dirty="0">
                <a:ea typeface="+mn-lt"/>
                <a:cs typeface="+mn-lt"/>
              </a:rPr>
              <a:t> </a:t>
            </a:r>
            <a:r>
              <a:rPr lang="tr-TR" dirty="0" err="1">
                <a:ea typeface="+mn-lt"/>
                <a:cs typeface="+mn-lt"/>
              </a:rPr>
              <a:t>together</a:t>
            </a:r>
            <a:r>
              <a:rPr lang="tr-TR" dirty="0">
                <a:ea typeface="+mn-lt"/>
                <a:cs typeface="+mn-lt"/>
              </a:rPr>
              <a:t>. </a:t>
            </a:r>
            <a:r>
              <a:rPr lang="tr-TR" dirty="0" err="1">
                <a:ea typeface="+mn-lt"/>
                <a:cs typeface="+mn-lt"/>
              </a:rPr>
              <a:t>When</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introduce</a:t>
            </a:r>
            <a:r>
              <a:rPr lang="tr-TR" dirty="0">
                <a:ea typeface="+mn-lt"/>
                <a:cs typeface="+mn-lt"/>
              </a:rPr>
              <a:t> a </a:t>
            </a:r>
            <a:r>
              <a:rPr lang="tr-TR" dirty="0" err="1">
                <a:ea typeface="+mn-lt"/>
                <a:cs typeface="+mn-lt"/>
              </a:rPr>
              <a:t>new</a:t>
            </a:r>
            <a:r>
              <a:rPr lang="tr-TR" dirty="0">
                <a:ea typeface="+mn-lt"/>
                <a:cs typeface="+mn-lt"/>
              </a:rPr>
              <a:t> </a:t>
            </a:r>
            <a:r>
              <a:rPr lang="tr-TR" dirty="0" err="1">
                <a:ea typeface="+mn-lt"/>
                <a:cs typeface="+mn-lt"/>
              </a:rPr>
              <a:t>query</a:t>
            </a:r>
            <a:r>
              <a:rPr lang="tr-TR" dirty="0">
                <a:ea typeface="+mn-lt"/>
                <a:cs typeface="+mn-lt"/>
              </a:rPr>
              <a:t> </a:t>
            </a:r>
            <a:r>
              <a:rPr lang="tr-TR" dirty="0" err="1">
                <a:ea typeface="+mn-lt"/>
                <a:cs typeface="+mn-lt"/>
              </a:rPr>
              <a:t>object</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vector</a:t>
            </a:r>
            <a:r>
              <a:rPr lang="tr-TR" dirty="0">
                <a:ea typeface="+mn-lt"/>
                <a:cs typeface="+mn-lt"/>
              </a:rPr>
              <a:t>), </a:t>
            </a:r>
            <a:r>
              <a:rPr lang="tr-TR" dirty="0" err="1">
                <a:ea typeface="+mn-lt"/>
                <a:cs typeface="+mn-lt"/>
              </a:rPr>
              <a:t>our</a:t>
            </a:r>
            <a:r>
              <a:rPr lang="tr-TR" dirty="0">
                <a:ea typeface="+mn-lt"/>
                <a:cs typeface="+mn-lt"/>
              </a:rPr>
              <a:t> LSH </a:t>
            </a:r>
            <a:r>
              <a:rPr lang="tr-TR" dirty="0" err="1">
                <a:ea typeface="+mn-lt"/>
                <a:cs typeface="+mn-lt"/>
              </a:rPr>
              <a:t>algorithm</a:t>
            </a:r>
            <a:r>
              <a:rPr lang="tr-TR" dirty="0">
                <a:ea typeface="+mn-lt"/>
                <a:cs typeface="+mn-lt"/>
              </a:rPr>
              <a:t> can be </a:t>
            </a:r>
            <a:r>
              <a:rPr lang="tr-TR" dirty="0" err="1">
                <a:ea typeface="+mn-lt"/>
                <a:cs typeface="+mn-lt"/>
              </a:rPr>
              <a:t>used</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find</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closest</a:t>
            </a:r>
            <a:r>
              <a:rPr lang="tr-TR" dirty="0">
                <a:ea typeface="+mn-lt"/>
                <a:cs typeface="+mn-lt"/>
              </a:rPr>
              <a:t> </a:t>
            </a:r>
            <a:r>
              <a:rPr lang="tr-TR" dirty="0" err="1">
                <a:ea typeface="+mn-lt"/>
                <a:cs typeface="+mn-lt"/>
              </a:rPr>
              <a:t>matching</a:t>
            </a:r>
            <a:r>
              <a:rPr lang="tr-TR" dirty="0">
                <a:ea typeface="+mn-lt"/>
                <a:cs typeface="+mn-lt"/>
              </a:rPr>
              <a:t> </a:t>
            </a:r>
            <a:r>
              <a:rPr lang="tr-TR" dirty="0" err="1">
                <a:ea typeface="+mn-lt"/>
                <a:cs typeface="+mn-lt"/>
              </a:rPr>
              <a:t>groups</a:t>
            </a:r>
            <a:r>
              <a:rPr lang="tr-TR" dirty="0">
                <a:ea typeface="+mn-lt"/>
                <a:cs typeface="+mn-lt"/>
              </a:rPr>
              <a:t>:</a:t>
            </a:r>
            <a:endParaRPr lang="tr-TR" dirty="0">
              <a:cs typeface="Calibri" panose="020F0502020204030204"/>
            </a:endParaRPr>
          </a:p>
          <a:p>
            <a:endParaRPr lang="tr-TR">
              <a:ea typeface="+mn-lt"/>
              <a:cs typeface="+mn-lt"/>
            </a:endParaRPr>
          </a:p>
        </p:txBody>
      </p:sp>
    </p:spTree>
    <p:extLst>
      <p:ext uri="{BB962C8B-B14F-4D97-AF65-F5344CB8AC3E}">
        <p14:creationId xmlns:p14="http://schemas.microsoft.com/office/powerpoint/2010/main" val="83252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normAutofit/>
          </a:bodyPr>
          <a:lstStyle/>
          <a:p>
            <a:r>
              <a:rPr lang="tr-TR" err="1">
                <a:ea typeface="+mj-lt"/>
                <a:cs typeface="+mj-lt"/>
              </a:rPr>
              <a:t>Locality-Sensitive</a:t>
            </a:r>
            <a:r>
              <a:rPr lang="tr-TR">
                <a:ea typeface="+mj-lt"/>
                <a:cs typeface="+mj-lt"/>
              </a:rPr>
              <a:t> </a:t>
            </a:r>
            <a:r>
              <a:rPr lang="tr-TR" err="1">
                <a:ea typeface="+mj-lt"/>
                <a:cs typeface="+mj-lt"/>
              </a:rPr>
              <a:t>Hashing</a:t>
            </a:r>
            <a:r>
              <a:rPr lang="tr-TR">
                <a:ea typeface="+mj-lt"/>
                <a:cs typeface="+mj-lt"/>
              </a:rPr>
              <a:t> (LSH)</a:t>
            </a:r>
            <a:endParaRPr lang="tr-TR">
              <a:ea typeface="Calibri Light"/>
              <a:cs typeface="Calibri Light"/>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32</a:t>
            </a:fld>
            <a:endParaRPr lang="tr-TR"/>
          </a:p>
        </p:txBody>
      </p:sp>
      <p:pic>
        <p:nvPicPr>
          <p:cNvPr id="3" name="İçerik Yer Tutucusu 2" descr="metin, çizgi, diyagram, ekran görüntüsü içeren bir resim&#10;&#10;Açıklama otomatik olarak oluşturuldu">
            <a:extLst>
              <a:ext uri="{FF2B5EF4-FFF2-40B4-BE49-F238E27FC236}">
                <a16:creationId xmlns:a16="http://schemas.microsoft.com/office/drawing/2014/main" id="{D23D52BF-AC05-BA2D-4895-715C52516BEA}"/>
              </a:ext>
            </a:extLst>
          </p:cNvPr>
          <p:cNvPicPr>
            <a:picLocks noGrp="1" noChangeAspect="1"/>
          </p:cNvPicPr>
          <p:nvPr>
            <p:ph idx="1"/>
          </p:nvPr>
        </p:nvPicPr>
        <p:blipFill>
          <a:blip r:embed="rId2"/>
          <a:stretch>
            <a:fillRect/>
          </a:stretch>
        </p:blipFill>
        <p:spPr>
          <a:xfrm>
            <a:off x="2220762" y="1825625"/>
            <a:ext cx="7750475" cy="4351338"/>
          </a:xfrm>
        </p:spPr>
      </p:pic>
    </p:spTree>
    <p:extLst>
      <p:ext uri="{BB962C8B-B14F-4D97-AF65-F5344CB8AC3E}">
        <p14:creationId xmlns:p14="http://schemas.microsoft.com/office/powerpoint/2010/main" val="140945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normAutofit/>
          </a:bodyPr>
          <a:lstStyle/>
          <a:p>
            <a:r>
              <a:rPr lang="tr-TR" err="1">
                <a:ea typeface="+mj-lt"/>
                <a:cs typeface="+mj-lt"/>
              </a:rPr>
              <a:t>Locality-Sensitive</a:t>
            </a:r>
            <a:r>
              <a:rPr lang="tr-TR">
                <a:ea typeface="+mj-lt"/>
                <a:cs typeface="+mj-lt"/>
              </a:rPr>
              <a:t> </a:t>
            </a:r>
            <a:r>
              <a:rPr lang="tr-TR" err="1">
                <a:ea typeface="+mj-lt"/>
                <a:cs typeface="+mj-lt"/>
              </a:rPr>
              <a:t>Hashing</a:t>
            </a:r>
            <a:r>
              <a:rPr lang="tr-TR">
                <a:ea typeface="+mj-lt"/>
                <a:cs typeface="+mj-lt"/>
              </a:rPr>
              <a:t> (LSH)</a:t>
            </a:r>
            <a:endParaRPr lang="tr-TR">
              <a:ea typeface="Calibri Light"/>
              <a:cs typeface="Calibri Light"/>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33</a:t>
            </a:fld>
            <a:endParaRPr lang="tr-TR"/>
          </a:p>
        </p:txBody>
      </p:sp>
      <p:sp>
        <p:nvSpPr>
          <p:cNvPr id="6" name="İçerik Yer Tutucusu 5">
            <a:extLst>
              <a:ext uri="{FF2B5EF4-FFF2-40B4-BE49-F238E27FC236}">
                <a16:creationId xmlns:a16="http://schemas.microsoft.com/office/drawing/2014/main" id="{5B30628D-5E42-E18C-AF42-C6AFFC9EEB14}"/>
              </a:ext>
            </a:extLst>
          </p:cNvPr>
          <p:cNvSpPr>
            <a:spLocks noGrp="1"/>
          </p:cNvSpPr>
          <p:nvPr>
            <p:ph idx="1"/>
          </p:nvPr>
        </p:nvSpPr>
        <p:spPr/>
        <p:txBody>
          <a:bodyPr vert="horz" lIns="91440" tIns="45720" rIns="91440" bIns="45720" rtlCol="0" anchor="t">
            <a:normAutofit/>
          </a:bodyPr>
          <a:lstStyle/>
          <a:p>
            <a:pPr marL="0" indent="0">
              <a:buNone/>
            </a:pPr>
            <a:r>
              <a:rPr lang="tr-TR" dirty="0" err="1">
                <a:ea typeface="+mn-lt"/>
                <a:cs typeface="+mn-lt"/>
              </a:rPr>
              <a:t>Performing</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with</a:t>
            </a:r>
            <a:r>
              <a:rPr lang="tr-TR" dirty="0">
                <a:ea typeface="+mn-lt"/>
                <a:cs typeface="+mn-lt"/>
              </a:rPr>
              <a:t> LSH </a:t>
            </a:r>
            <a:r>
              <a:rPr lang="tr-TR" dirty="0" err="1">
                <a:ea typeface="+mn-lt"/>
                <a:cs typeface="+mn-lt"/>
              </a:rPr>
              <a:t>consists</a:t>
            </a:r>
            <a:r>
              <a:rPr lang="tr-TR" dirty="0">
                <a:ea typeface="+mn-lt"/>
                <a:cs typeface="+mn-lt"/>
              </a:rPr>
              <a:t> of </a:t>
            </a:r>
            <a:r>
              <a:rPr lang="tr-TR" dirty="0" err="1">
                <a:ea typeface="+mn-lt"/>
                <a:cs typeface="+mn-lt"/>
              </a:rPr>
              <a:t>three</a:t>
            </a:r>
            <a:r>
              <a:rPr lang="tr-TR" dirty="0">
                <a:ea typeface="+mn-lt"/>
                <a:cs typeface="+mn-lt"/>
              </a:rPr>
              <a:t> </a:t>
            </a:r>
            <a:r>
              <a:rPr lang="tr-TR" dirty="0" err="1">
                <a:ea typeface="+mn-lt"/>
                <a:cs typeface="+mn-lt"/>
              </a:rPr>
              <a:t>steps</a:t>
            </a:r>
            <a:r>
              <a:rPr lang="tr-TR" dirty="0">
                <a:ea typeface="+mn-lt"/>
                <a:cs typeface="+mn-lt"/>
              </a:rPr>
              <a:t>:</a:t>
            </a:r>
            <a:endParaRPr lang="tr-TR" dirty="0">
              <a:cs typeface="Calibri" panose="020F0502020204030204"/>
            </a:endParaRPr>
          </a:p>
          <a:p>
            <a:pPr marL="514350" indent="-514350">
              <a:buAutoNum type="arabicPeriod"/>
            </a:pPr>
            <a:r>
              <a:rPr lang="tr-TR" dirty="0">
                <a:ea typeface="+mn-lt"/>
                <a:cs typeface="+mn-lt"/>
              </a:rPr>
              <a:t>Index </a:t>
            </a:r>
            <a:r>
              <a:rPr lang="tr-TR" dirty="0" err="1">
                <a:ea typeface="+mn-lt"/>
                <a:cs typeface="+mn-lt"/>
              </a:rPr>
              <a:t>all</a:t>
            </a:r>
            <a:r>
              <a:rPr lang="tr-TR" dirty="0">
                <a:ea typeface="+mn-lt"/>
                <a:cs typeface="+mn-lt"/>
              </a:rPr>
              <a:t> of </a:t>
            </a:r>
            <a:r>
              <a:rPr lang="tr-TR" dirty="0" err="1">
                <a:ea typeface="+mn-lt"/>
                <a:cs typeface="+mn-lt"/>
              </a:rPr>
              <a:t>our</a:t>
            </a:r>
            <a:r>
              <a:rPr lang="tr-TR" dirty="0">
                <a:ea typeface="+mn-lt"/>
                <a:cs typeface="+mn-lt"/>
              </a:rPr>
              <a:t> </a:t>
            </a:r>
            <a:r>
              <a:rPr lang="tr-TR" dirty="0" err="1">
                <a:ea typeface="+mn-lt"/>
                <a:cs typeface="+mn-lt"/>
              </a:rPr>
              <a:t>vectors</a:t>
            </a:r>
            <a:r>
              <a:rPr lang="tr-TR" dirty="0">
                <a:ea typeface="+mn-lt"/>
                <a:cs typeface="+mn-lt"/>
              </a:rPr>
              <a:t> </a:t>
            </a:r>
            <a:r>
              <a:rPr lang="tr-TR" dirty="0" err="1">
                <a:ea typeface="+mn-lt"/>
                <a:cs typeface="+mn-lt"/>
              </a:rPr>
              <a:t>into</a:t>
            </a:r>
            <a:r>
              <a:rPr lang="tr-TR" dirty="0">
                <a:ea typeface="+mn-lt"/>
                <a:cs typeface="+mn-lt"/>
              </a:rPr>
              <a:t> </a:t>
            </a:r>
            <a:r>
              <a:rPr lang="tr-TR" dirty="0" err="1">
                <a:ea typeface="+mn-lt"/>
                <a:cs typeface="+mn-lt"/>
              </a:rPr>
              <a:t>their</a:t>
            </a:r>
            <a:r>
              <a:rPr lang="tr-TR" dirty="0">
                <a:ea typeface="+mn-lt"/>
                <a:cs typeface="+mn-lt"/>
              </a:rPr>
              <a:t> </a:t>
            </a:r>
            <a:r>
              <a:rPr lang="tr-TR" dirty="0" err="1">
                <a:ea typeface="+mn-lt"/>
                <a:cs typeface="+mn-lt"/>
              </a:rPr>
              <a:t>hashed</a:t>
            </a:r>
            <a:r>
              <a:rPr lang="tr-TR" dirty="0">
                <a:ea typeface="+mn-lt"/>
                <a:cs typeface="+mn-lt"/>
              </a:rPr>
              <a:t> </a:t>
            </a:r>
            <a:r>
              <a:rPr lang="tr-TR" dirty="0" err="1">
                <a:ea typeface="+mn-lt"/>
                <a:cs typeface="+mn-lt"/>
              </a:rPr>
              <a:t>vectors</a:t>
            </a:r>
            <a:r>
              <a:rPr lang="tr-TR" dirty="0">
                <a:ea typeface="+mn-lt"/>
                <a:cs typeface="+mn-lt"/>
              </a:rPr>
              <a:t>.</a:t>
            </a:r>
            <a:endParaRPr lang="tr-TR" dirty="0">
              <a:cs typeface="Calibri" panose="020F0502020204030204"/>
            </a:endParaRPr>
          </a:p>
          <a:p>
            <a:pPr marL="514350" indent="-514350">
              <a:buAutoNum type="arabicPeriod"/>
            </a:pPr>
            <a:r>
              <a:rPr lang="tr-TR" dirty="0" err="1">
                <a:ea typeface="+mn-lt"/>
                <a:cs typeface="+mn-lt"/>
              </a:rPr>
              <a:t>Introduce</a:t>
            </a:r>
            <a:r>
              <a:rPr lang="tr-TR" dirty="0">
                <a:ea typeface="+mn-lt"/>
                <a:cs typeface="+mn-lt"/>
              </a:rPr>
              <a:t> </a:t>
            </a:r>
            <a:r>
              <a:rPr lang="tr-TR" dirty="0" err="1">
                <a:ea typeface="+mn-lt"/>
                <a:cs typeface="+mn-lt"/>
              </a:rPr>
              <a:t>our</a:t>
            </a:r>
            <a:r>
              <a:rPr lang="tr-TR" dirty="0">
                <a:ea typeface="+mn-lt"/>
                <a:cs typeface="+mn-lt"/>
              </a:rPr>
              <a:t> </a:t>
            </a:r>
            <a:r>
              <a:rPr lang="tr-TR" dirty="0" err="1">
                <a:ea typeface="+mn-lt"/>
                <a:cs typeface="+mn-lt"/>
              </a:rPr>
              <a:t>query</a:t>
            </a:r>
            <a:r>
              <a:rPr lang="tr-TR" dirty="0">
                <a:ea typeface="+mn-lt"/>
                <a:cs typeface="+mn-lt"/>
              </a:rPr>
              <a:t> </a:t>
            </a:r>
            <a:r>
              <a:rPr lang="tr-TR" dirty="0" err="1">
                <a:ea typeface="+mn-lt"/>
                <a:cs typeface="+mn-lt"/>
              </a:rPr>
              <a:t>vector</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term</a:t>
            </a:r>
            <a:r>
              <a:rPr lang="tr-TR" dirty="0">
                <a:ea typeface="+mn-lt"/>
                <a:cs typeface="+mn-lt"/>
              </a:rPr>
              <a:t>). </a:t>
            </a:r>
            <a:r>
              <a:rPr lang="tr-TR" dirty="0" err="1">
                <a:ea typeface="+mn-lt"/>
                <a:cs typeface="+mn-lt"/>
              </a:rPr>
              <a:t>It</a:t>
            </a:r>
            <a:r>
              <a:rPr lang="tr-TR" dirty="0">
                <a:ea typeface="+mn-lt"/>
                <a:cs typeface="+mn-lt"/>
              </a:rPr>
              <a:t> is </a:t>
            </a:r>
            <a:r>
              <a:rPr lang="tr-TR" dirty="0" err="1">
                <a:ea typeface="+mn-lt"/>
                <a:cs typeface="+mn-lt"/>
              </a:rPr>
              <a:t>hashed</a:t>
            </a:r>
            <a:r>
              <a:rPr lang="tr-TR" dirty="0">
                <a:ea typeface="+mn-lt"/>
                <a:cs typeface="+mn-lt"/>
              </a:rPr>
              <a:t> </a:t>
            </a:r>
            <a:r>
              <a:rPr lang="tr-TR" dirty="0" err="1">
                <a:ea typeface="+mn-lt"/>
                <a:cs typeface="+mn-lt"/>
              </a:rPr>
              <a:t>using</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same</a:t>
            </a:r>
            <a:r>
              <a:rPr lang="tr-TR" dirty="0">
                <a:ea typeface="+mn-lt"/>
                <a:cs typeface="+mn-lt"/>
              </a:rPr>
              <a:t> LSH </a:t>
            </a:r>
            <a:r>
              <a:rPr lang="tr-TR" dirty="0" err="1">
                <a:ea typeface="+mn-lt"/>
                <a:cs typeface="+mn-lt"/>
              </a:rPr>
              <a:t>function</a:t>
            </a:r>
            <a:r>
              <a:rPr lang="tr-TR" dirty="0">
                <a:ea typeface="+mn-lt"/>
                <a:cs typeface="+mn-lt"/>
              </a:rPr>
              <a:t>.</a:t>
            </a:r>
          </a:p>
          <a:p>
            <a:pPr marL="514350" indent="-514350">
              <a:buAutoNum type="arabicPeriod"/>
            </a:pPr>
            <a:r>
              <a:rPr lang="tr-TR" dirty="0" err="1">
                <a:ea typeface="+mn-lt"/>
                <a:cs typeface="+mn-lt"/>
              </a:rPr>
              <a:t>Compare</a:t>
            </a:r>
            <a:r>
              <a:rPr lang="tr-TR" dirty="0">
                <a:ea typeface="+mn-lt"/>
                <a:cs typeface="+mn-lt"/>
              </a:rPr>
              <a:t> </a:t>
            </a:r>
            <a:r>
              <a:rPr lang="tr-TR" dirty="0" err="1">
                <a:ea typeface="+mn-lt"/>
                <a:cs typeface="+mn-lt"/>
              </a:rPr>
              <a:t>our</a:t>
            </a:r>
            <a:r>
              <a:rPr lang="tr-TR" dirty="0">
                <a:ea typeface="+mn-lt"/>
                <a:cs typeface="+mn-lt"/>
              </a:rPr>
              <a:t> </a:t>
            </a:r>
            <a:r>
              <a:rPr lang="tr-TR" dirty="0" err="1">
                <a:ea typeface="+mn-lt"/>
                <a:cs typeface="+mn-lt"/>
              </a:rPr>
              <a:t>hashed</a:t>
            </a:r>
            <a:r>
              <a:rPr lang="tr-TR" dirty="0">
                <a:ea typeface="+mn-lt"/>
                <a:cs typeface="+mn-lt"/>
              </a:rPr>
              <a:t> </a:t>
            </a:r>
            <a:r>
              <a:rPr lang="tr-TR" dirty="0" err="1">
                <a:ea typeface="+mn-lt"/>
                <a:cs typeface="+mn-lt"/>
              </a:rPr>
              <a:t>query</a:t>
            </a:r>
            <a:r>
              <a:rPr lang="tr-TR" dirty="0">
                <a:ea typeface="+mn-lt"/>
                <a:cs typeface="+mn-lt"/>
              </a:rPr>
              <a:t> </a:t>
            </a:r>
            <a:r>
              <a:rPr lang="tr-TR" dirty="0" err="1">
                <a:ea typeface="+mn-lt"/>
                <a:cs typeface="+mn-lt"/>
              </a:rPr>
              <a:t>vector</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all</a:t>
            </a:r>
            <a:r>
              <a:rPr lang="tr-TR" dirty="0">
                <a:ea typeface="+mn-lt"/>
                <a:cs typeface="+mn-lt"/>
              </a:rPr>
              <a:t> </a:t>
            </a:r>
            <a:r>
              <a:rPr lang="tr-TR" dirty="0" err="1">
                <a:ea typeface="+mn-lt"/>
                <a:cs typeface="+mn-lt"/>
              </a:rPr>
              <a:t>other</a:t>
            </a:r>
            <a:r>
              <a:rPr lang="tr-TR" dirty="0">
                <a:ea typeface="+mn-lt"/>
                <a:cs typeface="+mn-lt"/>
              </a:rPr>
              <a:t> </a:t>
            </a:r>
            <a:r>
              <a:rPr lang="tr-TR" dirty="0" err="1">
                <a:ea typeface="+mn-lt"/>
                <a:cs typeface="+mn-lt"/>
              </a:rPr>
              <a:t>hash</a:t>
            </a:r>
            <a:r>
              <a:rPr lang="tr-TR" dirty="0">
                <a:ea typeface="+mn-lt"/>
                <a:cs typeface="+mn-lt"/>
              </a:rPr>
              <a:t> </a:t>
            </a:r>
            <a:r>
              <a:rPr lang="tr-TR" dirty="0" err="1">
                <a:ea typeface="+mn-lt"/>
                <a:cs typeface="+mn-lt"/>
              </a:rPr>
              <a:t>buckets</a:t>
            </a:r>
            <a:r>
              <a:rPr lang="tr-TR" dirty="0">
                <a:ea typeface="+mn-lt"/>
                <a:cs typeface="+mn-lt"/>
              </a:rPr>
              <a:t> </a:t>
            </a:r>
            <a:r>
              <a:rPr lang="tr-TR" dirty="0" err="1">
                <a:ea typeface="+mn-lt"/>
                <a:cs typeface="+mn-lt"/>
              </a:rPr>
              <a:t>via</a:t>
            </a:r>
            <a:r>
              <a:rPr lang="tr-TR" dirty="0">
                <a:ea typeface="+mn-lt"/>
                <a:cs typeface="+mn-lt"/>
              </a:rPr>
              <a:t> </a:t>
            </a:r>
            <a:r>
              <a:rPr lang="tr-TR" dirty="0" err="1">
                <a:ea typeface="+mn-lt"/>
                <a:cs typeface="+mn-lt"/>
              </a:rPr>
              <a:t>Hamming</a:t>
            </a:r>
            <a:r>
              <a:rPr lang="tr-TR" dirty="0">
                <a:ea typeface="+mn-lt"/>
                <a:cs typeface="+mn-lt"/>
              </a:rPr>
              <a:t> </a:t>
            </a:r>
            <a:r>
              <a:rPr lang="tr-TR" dirty="0" err="1">
                <a:ea typeface="+mn-lt"/>
                <a:cs typeface="+mn-lt"/>
              </a:rPr>
              <a:t>distance</a:t>
            </a:r>
            <a:r>
              <a:rPr lang="tr-TR" dirty="0">
                <a:ea typeface="+mn-lt"/>
                <a:cs typeface="+mn-lt"/>
              </a:rPr>
              <a:t> — </a:t>
            </a:r>
            <a:r>
              <a:rPr lang="tr-TR" dirty="0" err="1">
                <a:ea typeface="+mn-lt"/>
                <a:cs typeface="+mn-lt"/>
              </a:rPr>
              <a:t>identifying</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nearest</a:t>
            </a:r>
            <a:r>
              <a:rPr lang="tr-TR" dirty="0">
                <a:ea typeface="+mn-lt"/>
                <a:cs typeface="+mn-lt"/>
              </a:rPr>
              <a:t>.</a:t>
            </a:r>
            <a:endParaRPr lang="tr-TR" dirty="0">
              <a:cs typeface="Calibri" panose="020F0502020204030204"/>
            </a:endParaRPr>
          </a:p>
          <a:p>
            <a:pPr marL="0" indent="0">
              <a:buNone/>
            </a:pPr>
            <a:endParaRPr lang="tr-TR" dirty="0">
              <a:cs typeface="Calibri" panose="020F0502020204030204"/>
            </a:endParaRPr>
          </a:p>
        </p:txBody>
      </p:sp>
    </p:spTree>
    <p:extLst>
      <p:ext uri="{BB962C8B-B14F-4D97-AF65-F5344CB8AC3E}">
        <p14:creationId xmlns:p14="http://schemas.microsoft.com/office/powerpoint/2010/main" val="33614922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502920"/>
            <a:ext cx="3419856" cy="1463040"/>
          </a:xfrm>
        </p:spPr>
        <p:txBody>
          <a:bodyPr anchor="ctr">
            <a:normAutofit/>
          </a:bodyPr>
          <a:lstStyle/>
          <a:p>
            <a:r>
              <a:rPr lang="tr-TR" sz="4100">
                <a:ea typeface="+mj-lt"/>
                <a:cs typeface="+mj-lt"/>
              </a:rPr>
              <a:t>Effects of Approximation</a:t>
            </a:r>
            <a:endParaRPr lang="tr-TR" sz="4100"/>
          </a:p>
        </p:txBody>
      </p:sp>
      <p:sp>
        <p:nvSpPr>
          <p:cNvPr id="9" name="Content Placeholder 8">
            <a:extLst>
              <a:ext uri="{FF2B5EF4-FFF2-40B4-BE49-F238E27FC236}">
                <a16:creationId xmlns:a16="http://schemas.microsoft.com/office/drawing/2014/main" id="{D22BE8EE-AA0A-A601-89C6-3E6F59ECB3F9}"/>
              </a:ext>
            </a:extLst>
          </p:cNvPr>
          <p:cNvSpPr>
            <a:spLocks noGrp="1"/>
          </p:cNvSpPr>
          <p:nvPr>
            <p:ph idx="1"/>
          </p:nvPr>
        </p:nvSpPr>
        <p:spPr>
          <a:xfrm>
            <a:off x="4654295" y="502920"/>
            <a:ext cx="6894576" cy="1463040"/>
          </a:xfrm>
        </p:spPr>
        <p:txBody>
          <a:bodyPr anchor="ctr">
            <a:normAutofit/>
          </a:bodyPr>
          <a:lstStyle/>
          <a:p>
            <a:pPr marL="0" indent="0"/>
            <a:r>
              <a:rPr lang="en-US" sz="2200" dirty="0">
                <a:ea typeface="+mn-lt"/>
                <a:cs typeface="+mn-lt"/>
              </a:rPr>
              <a:t>Before diving into the detail of LSH, we should note that grouping vectors into lower resolution hashed vectors also means that our search is not exhaustive (e.g., comparing every vector), so we expect a lower search quality.</a:t>
            </a:r>
            <a:endParaRPr lang="en-US" sz="2200" dirty="0">
              <a:cs typeface="Calibri" panose="020F0502020204030204"/>
            </a:endParaRPr>
          </a:p>
        </p:txBody>
      </p:sp>
      <p:pic>
        <p:nvPicPr>
          <p:cNvPr id="3" name="İçerik Yer Tutucusu 2" descr="We compress potentially huge dense vectors into highly compressed, grouped binary vectors.">
            <a:extLst>
              <a:ext uri="{FF2B5EF4-FFF2-40B4-BE49-F238E27FC236}">
                <a16:creationId xmlns:a16="http://schemas.microsoft.com/office/drawing/2014/main" id="{57C3277E-A0F4-FDC1-6C5C-47D7E62B2171}"/>
              </a:ext>
            </a:extLst>
          </p:cNvPr>
          <p:cNvPicPr>
            <a:picLocks noChangeAspect="1"/>
          </p:cNvPicPr>
          <p:nvPr/>
        </p:nvPicPr>
        <p:blipFill>
          <a:blip r:embed="rId2"/>
          <a:stretch>
            <a:fillRect/>
          </a:stretch>
        </p:blipFill>
        <p:spPr>
          <a:xfrm>
            <a:off x="2474057" y="2290936"/>
            <a:ext cx="7231693" cy="3959352"/>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34</a:t>
            </a:fld>
            <a:endParaRPr lang="tr-TR"/>
          </a:p>
        </p:txBody>
      </p:sp>
    </p:spTree>
    <p:extLst>
      <p:ext uri="{BB962C8B-B14F-4D97-AF65-F5344CB8AC3E}">
        <p14:creationId xmlns:p14="http://schemas.microsoft.com/office/powerpoint/2010/main" val="2451467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502920"/>
            <a:ext cx="3419856" cy="1463040"/>
          </a:xfrm>
        </p:spPr>
        <p:txBody>
          <a:bodyPr anchor="ctr">
            <a:normAutofit/>
          </a:bodyPr>
          <a:lstStyle/>
          <a:p>
            <a:r>
              <a:rPr lang="tr-TR" sz="3700">
                <a:ea typeface="+mj-lt"/>
                <a:cs typeface="+mj-lt"/>
              </a:rPr>
              <a:t>Locality-Sensitive Hashing (LSH)</a:t>
            </a:r>
            <a:endParaRPr lang="tr-TR" sz="3700">
              <a:ea typeface="Calibri Light"/>
              <a:cs typeface="Calibri Light"/>
            </a:endParaRPr>
          </a:p>
        </p:txBody>
      </p:sp>
      <p:sp>
        <p:nvSpPr>
          <p:cNvPr id="17" name="Content Placeholder 10">
            <a:extLst>
              <a:ext uri="{FF2B5EF4-FFF2-40B4-BE49-F238E27FC236}">
                <a16:creationId xmlns:a16="http://schemas.microsoft.com/office/drawing/2014/main" id="{4D3BC154-33A8-3DCB-B242-01079EEE22D5}"/>
              </a:ext>
            </a:extLst>
          </p:cNvPr>
          <p:cNvSpPr>
            <a:spLocks noGrp="1"/>
          </p:cNvSpPr>
          <p:nvPr>
            <p:ph idx="1"/>
          </p:nvPr>
        </p:nvSpPr>
        <p:spPr>
          <a:xfrm>
            <a:off x="4654295" y="502920"/>
            <a:ext cx="6894576" cy="1463040"/>
          </a:xfrm>
        </p:spPr>
        <p:txBody>
          <a:bodyPr anchor="ctr">
            <a:normAutofit fontScale="85000" lnSpcReduction="20000"/>
          </a:bodyPr>
          <a:lstStyle/>
          <a:p>
            <a:pPr marL="0" indent="0" algn="just"/>
            <a:r>
              <a:rPr lang="en-US" sz="2200" dirty="0">
                <a:ea typeface="+mn-lt"/>
                <a:cs typeface="+mn-lt"/>
              </a:rPr>
              <a:t> Unlike most hashing functions, which aim to minimize hashing collisions — LSH algorithms aim to maximize hashing collisions.</a:t>
            </a:r>
            <a:endParaRPr lang="tr-TR"/>
          </a:p>
          <a:p>
            <a:pPr marL="0" indent="0" algn="just"/>
            <a:r>
              <a:rPr lang="en-US" sz="2200" dirty="0">
                <a:ea typeface="+mn-lt"/>
                <a:cs typeface="+mn-lt"/>
              </a:rPr>
              <a:t>This result for LSH is that similar vectors produce the same hash value and are bucketed together. In contrast, dissimilar vectors will hopefully not produce the same hash value — being placed in different buckets.</a:t>
            </a:r>
            <a:endParaRPr lang="en-US" sz="2200" dirty="0">
              <a:cs typeface="Calibri" panose="020F0502020204030204"/>
            </a:endParaRPr>
          </a:p>
        </p:txBody>
      </p:sp>
      <p:pic>
        <p:nvPicPr>
          <p:cNvPr id="7" name="İçerik Yer Tutucusu 6" descr="Two hashing functions, the top (blue) minimizes hashing collisions. The bottom (magenta) maximizes hashing collisions — LSH aims to maximize collisions between similar items.">
            <a:extLst>
              <a:ext uri="{FF2B5EF4-FFF2-40B4-BE49-F238E27FC236}">
                <a16:creationId xmlns:a16="http://schemas.microsoft.com/office/drawing/2014/main" id="{89520640-F749-83AA-183E-BBDCF41C95CD}"/>
              </a:ext>
            </a:extLst>
          </p:cNvPr>
          <p:cNvPicPr>
            <a:picLocks noChangeAspect="1"/>
          </p:cNvPicPr>
          <p:nvPr/>
        </p:nvPicPr>
        <p:blipFill>
          <a:blip r:embed="rId2"/>
          <a:stretch>
            <a:fillRect/>
          </a:stretch>
        </p:blipFill>
        <p:spPr>
          <a:xfrm>
            <a:off x="2100875" y="2140308"/>
            <a:ext cx="7978057" cy="4482119"/>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35</a:t>
            </a:fld>
            <a:endParaRPr lang="tr-TR"/>
          </a:p>
        </p:txBody>
      </p:sp>
    </p:spTree>
    <p:extLst>
      <p:ext uri="{BB962C8B-B14F-4D97-AF65-F5344CB8AC3E}">
        <p14:creationId xmlns:p14="http://schemas.microsoft.com/office/powerpoint/2010/main" val="2199290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Inverted File (IVF) Indexing</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ekran görüntüsü, çizgi, dikdörtgen içeren bir resim&#10;&#10;Açıklama otomatik olarak oluşturuldu">
            <a:extLst>
              <a:ext uri="{FF2B5EF4-FFF2-40B4-BE49-F238E27FC236}">
                <a16:creationId xmlns:a16="http://schemas.microsoft.com/office/drawing/2014/main" id="{D7894AA1-2C64-C772-C144-BA2C347B56EB}"/>
              </a:ext>
            </a:extLst>
          </p:cNvPr>
          <p:cNvPicPr>
            <a:picLocks noGrp="1" noChangeAspect="1"/>
          </p:cNvPicPr>
          <p:nvPr>
            <p:ph idx="1"/>
          </p:nvPr>
        </p:nvPicPr>
        <p:blipFill>
          <a:blip r:embed="rId2"/>
          <a:stretch>
            <a:fillRect/>
          </a:stretch>
        </p:blipFill>
        <p:spPr>
          <a:xfrm>
            <a:off x="4654296" y="1386174"/>
            <a:ext cx="7214616" cy="4058220"/>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36</a:t>
            </a:fld>
            <a:endParaRPr lang="en-US"/>
          </a:p>
        </p:txBody>
      </p:sp>
    </p:spTree>
    <p:extLst>
      <p:ext uri="{BB962C8B-B14F-4D97-AF65-F5344CB8AC3E}">
        <p14:creationId xmlns:p14="http://schemas.microsoft.com/office/powerpoint/2010/main" val="918702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normAutofit/>
          </a:bodyPr>
          <a:lstStyle/>
          <a:p>
            <a:pPr algn="just"/>
            <a:r>
              <a:rPr lang="tr-TR">
                <a:ea typeface="+mj-lt"/>
                <a:cs typeface="+mj-lt"/>
              </a:rPr>
              <a:t>Inverted File (IVF) Indexing</a:t>
            </a:r>
            <a:endParaRPr lang="tr-T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a:bodyPr>
          <a:lstStyle/>
          <a:p>
            <a:pPr marL="285750" indent="-285750" algn="just">
              <a:buFont typeface="Arial,Sans-Serif" panose="020B0604020202020204" pitchFamily="34" charset="0"/>
            </a:pPr>
            <a:r>
              <a:rPr lang="tr-TR" sz="2600">
                <a:latin typeface="Arial"/>
                <a:ea typeface="+mn-lt"/>
                <a:cs typeface="Arial"/>
              </a:rPr>
              <a:t>The Inverted File Index (IVF) index consists of search scope reduction through clustering. It’s a very popular index as it’s easy to use, with high search quality and reasonable search speed.</a:t>
            </a:r>
            <a:endParaRPr lang="tr-TR" sz="2600">
              <a:solidFill>
                <a:srgbClr val="808080"/>
              </a:solidFill>
              <a:latin typeface="Arial"/>
              <a:ea typeface="+mn-lt"/>
              <a:cs typeface="Arial"/>
            </a:endParaRPr>
          </a:p>
          <a:p>
            <a:pPr algn="just"/>
            <a:r>
              <a:rPr lang="tr-TR">
                <a:ea typeface="+mn-lt"/>
                <a:cs typeface="+mn-lt"/>
              </a:rPr>
              <a:t>It works on the concept of Voronoi diagrams — also called Dirichlet tessellation (a much cooler name).</a:t>
            </a:r>
            <a:endParaRPr lang="tr-TR">
              <a:ea typeface="Calibri"/>
              <a:cs typeface="Calibri"/>
            </a:endParaRPr>
          </a:p>
          <a:p>
            <a:pPr algn="just"/>
            <a:r>
              <a:rPr lang="tr-TR">
                <a:ea typeface="+mn-lt"/>
                <a:cs typeface="+mn-lt"/>
              </a:rPr>
              <a:t>To understand Voronoi diagrams, we need to imagine our highly-dimensional vectors placed into a 2D space. We then place a few additional points in our 2D space, which will become our ‘cluster’ (Voronoi cells in our case) centroids.</a:t>
            </a:r>
            <a:endParaRPr lang="tr-TR"/>
          </a:p>
          <a:p>
            <a:pPr algn="just"/>
            <a:endParaRPr lang="tr-TR"/>
          </a:p>
          <a:p>
            <a:pPr algn="just"/>
            <a:endParaRPr lang="tr-TR">
              <a:ea typeface="+mn-lt"/>
              <a:cs typeface="+mn-lt"/>
            </a:endParaRPr>
          </a:p>
          <a:p>
            <a:pPr algn="just"/>
            <a:endParaRPr lang="tr-TR">
              <a:ea typeface="+mn-lt"/>
              <a:cs typeface="+mn-lt"/>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37</a:t>
            </a:fld>
            <a:endParaRPr lang="tr-TR"/>
          </a:p>
        </p:txBody>
      </p:sp>
    </p:spTree>
    <p:extLst>
      <p:ext uri="{BB962C8B-B14F-4D97-AF65-F5344CB8AC3E}">
        <p14:creationId xmlns:p14="http://schemas.microsoft.com/office/powerpoint/2010/main" val="802308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841248" y="510047"/>
            <a:ext cx="3300984" cy="1645920"/>
          </a:xfrm>
        </p:spPr>
        <p:txBody>
          <a:bodyPr>
            <a:normAutofit/>
          </a:bodyPr>
          <a:lstStyle/>
          <a:p>
            <a:pPr>
              <a:spcBef>
                <a:spcPts val="1000"/>
              </a:spcBef>
            </a:pPr>
            <a:r>
              <a:rPr lang="tr-TR" sz="2800">
                <a:ea typeface="+mj-lt"/>
                <a:cs typeface="+mj-lt"/>
              </a:rPr>
              <a:t>Inverted File (IVF) Indexing </a:t>
            </a:r>
            <a:endParaRPr lang="tr-TR" sz="2800"/>
          </a:p>
        </p:txBody>
      </p:sp>
      <p:sp>
        <p:nvSpPr>
          <p:cNvPr id="21" name="Rectangle 1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4581144" y="510047"/>
            <a:ext cx="6858000" cy="1645920"/>
          </a:xfrm>
        </p:spPr>
        <p:txBody>
          <a:bodyPr vert="horz" lIns="91440" tIns="45720" rIns="91440" bIns="45720" rtlCol="0" anchor="ctr">
            <a:normAutofit/>
          </a:bodyPr>
          <a:lstStyle/>
          <a:p>
            <a:endParaRPr lang="tr-TR" sz="1800">
              <a:ea typeface="+mn-lt"/>
              <a:cs typeface="+mn-lt"/>
            </a:endParaRPr>
          </a:p>
          <a:p>
            <a:endParaRPr lang="tr-TR" sz="1800">
              <a:ea typeface="+mn-lt"/>
              <a:cs typeface="+mn-lt"/>
            </a:endParaRPr>
          </a:p>
        </p:txBody>
      </p:sp>
      <p:pic>
        <p:nvPicPr>
          <p:cNvPr id="7" name="Resim 6" descr="ekran görüntüsü, çizgi, kalıp, desen, düzen içeren bir resim&#10;&#10;Açıklama otomatik olarak oluşturuldu">
            <a:extLst>
              <a:ext uri="{FF2B5EF4-FFF2-40B4-BE49-F238E27FC236}">
                <a16:creationId xmlns:a16="http://schemas.microsoft.com/office/drawing/2014/main" id="{3EF318C2-ECB9-93AD-2EEC-6477579D331E}"/>
              </a:ext>
            </a:extLst>
          </p:cNvPr>
          <p:cNvPicPr>
            <a:picLocks noChangeAspect="1"/>
          </p:cNvPicPr>
          <p:nvPr/>
        </p:nvPicPr>
        <p:blipFill>
          <a:blip r:embed="rId2"/>
          <a:stretch>
            <a:fillRect/>
          </a:stretch>
        </p:blipFill>
        <p:spPr>
          <a:xfrm>
            <a:off x="8206720" y="3427431"/>
            <a:ext cx="3584448" cy="2074538"/>
          </a:xfrm>
          <a:prstGeom prst="rect">
            <a:avLst/>
          </a:prstGeom>
        </p:spPr>
      </p:pic>
      <p:pic>
        <p:nvPicPr>
          <p:cNvPr id="8" name="Resim 7" descr="çizim, diyagram, sanat içeren bir resim&#10;&#10;Açıklama otomatik olarak oluşturuldu">
            <a:extLst>
              <a:ext uri="{FF2B5EF4-FFF2-40B4-BE49-F238E27FC236}">
                <a16:creationId xmlns:a16="http://schemas.microsoft.com/office/drawing/2014/main" id="{2816BA40-6C4B-CF7B-5DB1-76F4C5F38D2B}"/>
              </a:ext>
            </a:extLst>
          </p:cNvPr>
          <p:cNvPicPr>
            <a:picLocks noChangeAspect="1"/>
          </p:cNvPicPr>
          <p:nvPr/>
        </p:nvPicPr>
        <p:blipFill>
          <a:blip r:embed="rId3"/>
          <a:stretch>
            <a:fillRect/>
          </a:stretch>
        </p:blipFill>
        <p:spPr>
          <a:xfrm>
            <a:off x="4347599" y="3435914"/>
            <a:ext cx="3584448" cy="1980407"/>
          </a:xfrm>
          <a:prstGeom prst="rect">
            <a:avLst/>
          </a:prstGeom>
        </p:spPr>
      </p:pic>
      <p:pic>
        <p:nvPicPr>
          <p:cNvPr id="9" name="Resim 8" descr="ekran görüntüsü içeren bir resim&#10;&#10;Açıklama otomatik olarak oluşturuldu">
            <a:extLst>
              <a:ext uri="{FF2B5EF4-FFF2-40B4-BE49-F238E27FC236}">
                <a16:creationId xmlns:a16="http://schemas.microsoft.com/office/drawing/2014/main" id="{0EE70194-32CA-1989-5DC4-D7462EAC92D7}"/>
              </a:ext>
            </a:extLst>
          </p:cNvPr>
          <p:cNvPicPr>
            <a:picLocks noChangeAspect="1"/>
          </p:cNvPicPr>
          <p:nvPr/>
        </p:nvPicPr>
        <p:blipFill>
          <a:blip r:embed="rId4"/>
          <a:stretch>
            <a:fillRect/>
          </a:stretch>
        </p:blipFill>
        <p:spPr>
          <a:xfrm>
            <a:off x="555997" y="3426268"/>
            <a:ext cx="3584448" cy="1980407"/>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828544" cy="365125"/>
          </a:xfrm>
        </p:spPr>
        <p:txBody>
          <a:bodyPr>
            <a:normAutofit/>
          </a:bodyPr>
          <a:lstStyle/>
          <a:p>
            <a:pPr>
              <a:spcAft>
                <a:spcPts val="600"/>
              </a:spcAft>
            </a:pPr>
            <a:fld id="{48F63A3B-78C7-47BE-AE5E-E10140E04643}" type="slidenum">
              <a:rPr lang="en-US">
                <a:solidFill>
                  <a:schemeClr val="tx1">
                    <a:lumMod val="50000"/>
                    <a:lumOff val="50000"/>
                  </a:schemeClr>
                </a:solidFill>
              </a:rPr>
              <a:pPr>
                <a:spcAft>
                  <a:spcPts val="600"/>
                </a:spcAft>
              </a:pPr>
              <a:t>38</a:t>
            </a:fld>
            <a:endParaRPr lang="tr-TR">
              <a:solidFill>
                <a:schemeClr val="tx1">
                  <a:lumMod val="50000"/>
                  <a:lumOff val="50000"/>
                </a:schemeClr>
              </a:solidFill>
            </a:endParaRPr>
          </a:p>
        </p:txBody>
      </p:sp>
      <p:sp>
        <p:nvSpPr>
          <p:cNvPr id="10" name="Metin kutusu 9">
            <a:extLst>
              <a:ext uri="{FF2B5EF4-FFF2-40B4-BE49-F238E27FC236}">
                <a16:creationId xmlns:a16="http://schemas.microsoft.com/office/drawing/2014/main" id="{8337C923-4AC7-423A-A59D-B62CC62CBE17}"/>
              </a:ext>
            </a:extLst>
          </p:cNvPr>
          <p:cNvSpPr txBox="1"/>
          <p:nvPr/>
        </p:nvSpPr>
        <p:spPr>
          <a:xfrm>
            <a:off x="4611511" y="726252"/>
            <a:ext cx="68542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42424"/>
                </a:solidFill>
                <a:latin typeface="source-serif-pro"/>
              </a:rPr>
              <a:t>We then extend an equal radius out from each of our centroids. At some point, the circumferences of each cell circle will collide with another — creating our cell edges:</a:t>
            </a:r>
            <a:endParaRPr lang="tr-TR"/>
          </a:p>
          <a:p>
            <a:endParaRPr lang="en-US"/>
          </a:p>
        </p:txBody>
      </p:sp>
    </p:spTree>
    <p:extLst>
      <p:ext uri="{BB962C8B-B14F-4D97-AF65-F5344CB8AC3E}">
        <p14:creationId xmlns:p14="http://schemas.microsoft.com/office/powerpoint/2010/main" val="1656396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anchor="b">
            <a:normAutofit/>
          </a:bodyPr>
          <a:lstStyle/>
          <a:p>
            <a:r>
              <a:rPr lang="tr-TR" sz="4600">
                <a:ea typeface="+mj-lt"/>
                <a:cs typeface="+mj-lt"/>
              </a:rPr>
              <a:t>Inverted File (IVF) Indexing</a:t>
            </a:r>
            <a:endParaRPr lang="tr-TR" sz="46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630936" y="2807208"/>
            <a:ext cx="3429000" cy="3410712"/>
          </a:xfrm>
        </p:spPr>
        <p:txBody>
          <a:bodyPr vert="horz" lIns="91440" tIns="45720" rIns="91440" bIns="45720" rtlCol="0" anchor="t">
            <a:normAutofit/>
          </a:bodyPr>
          <a:lstStyle/>
          <a:p>
            <a:endParaRPr lang="tr-TR" sz="2200">
              <a:ea typeface="+mn-lt"/>
              <a:cs typeface="+mn-lt"/>
            </a:endParaRPr>
          </a:p>
          <a:p>
            <a:endParaRPr lang="tr-TR" sz="2200">
              <a:ea typeface="+mn-lt"/>
              <a:cs typeface="+mn-lt"/>
            </a:endParaRPr>
          </a:p>
        </p:txBody>
      </p:sp>
      <p:pic>
        <p:nvPicPr>
          <p:cNvPr id="4" name="Resim 3" descr="metin, çizgi, ekran görüntüsü, diyagram içeren bir resim&#10;&#10;Açıklama otomatik olarak oluşturuldu">
            <a:extLst>
              <a:ext uri="{FF2B5EF4-FFF2-40B4-BE49-F238E27FC236}">
                <a16:creationId xmlns:a16="http://schemas.microsoft.com/office/drawing/2014/main" id="{38DF9B38-41D0-5965-A6D9-9AB4F3A8EBB3}"/>
              </a:ext>
            </a:extLst>
          </p:cNvPr>
          <p:cNvPicPr>
            <a:picLocks noChangeAspect="1"/>
          </p:cNvPicPr>
          <p:nvPr/>
        </p:nvPicPr>
        <p:blipFill>
          <a:blip r:embed="rId2"/>
          <a:stretch>
            <a:fillRect/>
          </a:stretch>
        </p:blipFill>
        <p:spPr>
          <a:xfrm>
            <a:off x="4654296" y="1271587"/>
            <a:ext cx="6903720" cy="4314825"/>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39</a:t>
            </a:fld>
            <a:endParaRPr lang="tr-TR"/>
          </a:p>
        </p:txBody>
      </p:sp>
      <p:sp>
        <p:nvSpPr>
          <p:cNvPr id="6" name="Metin kutusu 5">
            <a:extLst>
              <a:ext uri="{FF2B5EF4-FFF2-40B4-BE49-F238E27FC236}">
                <a16:creationId xmlns:a16="http://schemas.microsoft.com/office/drawing/2014/main" id="{1B8ABD4C-8AE8-CE30-362D-94B32D5B1B0C}"/>
              </a:ext>
            </a:extLst>
          </p:cNvPr>
          <p:cNvSpPr txBox="1"/>
          <p:nvPr/>
        </p:nvSpPr>
        <p:spPr>
          <a:xfrm>
            <a:off x="-35748" y="2871141"/>
            <a:ext cx="455882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42424"/>
                </a:solidFill>
                <a:latin typeface="source-serif-pro"/>
              </a:rPr>
              <a:t>Now, every datapoint will be contained within a cell — and be assigned to that respective centroid.</a:t>
            </a:r>
            <a:endParaRPr lang="tr-TR"/>
          </a:p>
          <a:p>
            <a:pPr algn="just"/>
            <a:r>
              <a:rPr lang="en-US">
                <a:solidFill>
                  <a:srgbClr val="242424"/>
                </a:solidFill>
                <a:latin typeface="source-serif-pro"/>
              </a:rPr>
              <a:t>Just as with our other indexes, we introduce a query vector </a:t>
            </a:r>
            <a:r>
              <a:rPr lang="en-US" b="1">
                <a:solidFill>
                  <a:srgbClr val="242424"/>
                </a:solidFill>
                <a:latin typeface="source-serif-pro"/>
              </a:rPr>
              <a:t>xq</a:t>
            </a:r>
            <a:r>
              <a:rPr lang="en-US">
                <a:solidFill>
                  <a:srgbClr val="242424"/>
                </a:solidFill>
                <a:latin typeface="source-serif-pro"/>
              </a:rPr>
              <a:t> — this query vector must land within one of our cells, at which point we restrict our search scope to that single cell.</a:t>
            </a:r>
          </a:p>
          <a:p>
            <a:pPr algn="just"/>
            <a:r>
              <a:rPr lang="en-US">
                <a:solidFill>
                  <a:srgbClr val="242424"/>
                </a:solidFill>
                <a:latin typeface="source-serif-pro"/>
              </a:rPr>
              <a:t>But there is a problem if our query vector lands near the edge of a cell — there’s a good chance that its closest other datapoint is contained within a neighboring cell. We call this the </a:t>
            </a:r>
            <a:r>
              <a:rPr lang="en-US" i="1">
                <a:solidFill>
                  <a:srgbClr val="242424"/>
                </a:solidFill>
                <a:latin typeface="source-serif-pro"/>
              </a:rPr>
              <a:t>edge problem</a:t>
            </a:r>
            <a:r>
              <a:rPr lang="en-US">
                <a:solidFill>
                  <a:srgbClr val="242424"/>
                </a:solidFill>
                <a:latin typeface="source-serif-pro"/>
              </a:rPr>
              <a:t>:</a:t>
            </a:r>
          </a:p>
        </p:txBody>
      </p:sp>
    </p:spTree>
    <p:extLst>
      <p:ext uri="{BB962C8B-B14F-4D97-AF65-F5344CB8AC3E}">
        <p14:creationId xmlns:p14="http://schemas.microsoft.com/office/powerpoint/2010/main" val="683746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a:solidFill>
                  <a:srgbClr val="FFFFFF"/>
                </a:solidFill>
                <a:ea typeface="+mj-lt"/>
                <a:cs typeface="+mj-lt"/>
              </a:rPr>
              <a:t>Introduction</a:t>
            </a:r>
            <a:endParaRPr lang="tr-TR">
              <a:ea typeface="+mj-ea"/>
              <a:cs typeface="+mj-cs"/>
            </a:endParaRPr>
          </a:p>
        </p:txBody>
      </p:sp>
      <p:pic>
        <p:nvPicPr>
          <p:cNvPr id="4" name="İçerik Yer Tutucusu 3" descr="metin, ekran görüntüsü, diyagram, yazı tipi içeren bir resim&#10;&#10;Açıklama otomatik olarak oluşturuldu">
            <a:extLst>
              <a:ext uri="{FF2B5EF4-FFF2-40B4-BE49-F238E27FC236}">
                <a16:creationId xmlns:a16="http://schemas.microsoft.com/office/drawing/2014/main" id="{2FEA073C-637B-4D56-AC1C-30AF1220AEA7}"/>
              </a:ext>
            </a:extLst>
          </p:cNvPr>
          <p:cNvPicPr>
            <a:picLocks noGrp="1" noChangeAspect="1"/>
          </p:cNvPicPr>
          <p:nvPr>
            <p:ph idx="1"/>
          </p:nvPr>
        </p:nvPicPr>
        <p:blipFill>
          <a:blip r:embed="rId2"/>
          <a:stretch>
            <a:fillRect/>
          </a:stretch>
        </p:blipFill>
        <p:spPr>
          <a:xfrm>
            <a:off x="2291499" y="1675227"/>
            <a:ext cx="7609001" cy="4394199"/>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4</a:t>
            </a:fld>
            <a:endParaRPr lang="en-US"/>
          </a:p>
        </p:txBody>
      </p:sp>
    </p:spTree>
    <p:extLst>
      <p:ext uri="{BB962C8B-B14F-4D97-AF65-F5344CB8AC3E}">
        <p14:creationId xmlns:p14="http://schemas.microsoft.com/office/powerpoint/2010/main" val="3348210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457200"/>
            <a:ext cx="4343400" cy="1929384"/>
          </a:xfrm>
        </p:spPr>
        <p:txBody>
          <a:bodyPr anchor="ctr">
            <a:normAutofit/>
          </a:bodyPr>
          <a:lstStyle/>
          <a:p>
            <a:pPr>
              <a:spcBef>
                <a:spcPts val="1000"/>
              </a:spcBef>
            </a:pPr>
            <a:r>
              <a:rPr lang="tr-TR" sz="4800">
                <a:ea typeface="+mj-lt"/>
                <a:cs typeface="+mj-lt"/>
              </a:rPr>
              <a:t>Inverted File (IVF) Indexing </a:t>
            </a:r>
            <a:endParaRPr lang="tr-TR" sz="4800"/>
          </a:p>
        </p:txBody>
      </p:sp>
      <p:sp>
        <p:nvSpPr>
          <p:cNvPr id="1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BAD8F42C-003E-88DA-A664-7B84EC7BAE00}"/>
              </a:ext>
            </a:extLst>
          </p:cNvPr>
          <p:cNvSpPr>
            <a:spLocks noGrp="1"/>
          </p:cNvSpPr>
          <p:nvPr>
            <p:ph idx="1"/>
          </p:nvPr>
        </p:nvSpPr>
        <p:spPr>
          <a:xfrm>
            <a:off x="5541263" y="457200"/>
            <a:ext cx="6007608" cy="1929384"/>
          </a:xfrm>
        </p:spPr>
        <p:txBody>
          <a:bodyPr anchor="ctr">
            <a:normAutofit/>
          </a:bodyPr>
          <a:lstStyle/>
          <a:p>
            <a:pPr marL="0" indent="0" algn="just"/>
            <a:r>
              <a:rPr lang="en-US" sz="2200">
                <a:ea typeface="+mn-lt"/>
                <a:cs typeface="+mn-lt"/>
              </a:rPr>
              <a:t>Now, what we can do to mitigate this issue and increase search-quality is increase an index parameter known as the nprobe value. With nprobe we can set the number of cells to search.</a:t>
            </a:r>
            <a:endParaRPr lang="en-US" sz="2200">
              <a:ea typeface="Calibri" panose="020F0502020204030204"/>
              <a:cs typeface="Calibri" panose="020F0502020204030204"/>
            </a:endParaRPr>
          </a:p>
        </p:txBody>
      </p:sp>
      <p:pic>
        <p:nvPicPr>
          <p:cNvPr id="6" name="Resim 5" descr="diyagram içeren bir resim&#10;&#10;Açıklama otomatik olarak oluşturuldu">
            <a:extLst>
              <a:ext uri="{FF2B5EF4-FFF2-40B4-BE49-F238E27FC236}">
                <a16:creationId xmlns:a16="http://schemas.microsoft.com/office/drawing/2014/main" id="{30EB0030-A07D-0413-8FA8-7053DED1F6BE}"/>
              </a:ext>
            </a:extLst>
          </p:cNvPr>
          <p:cNvPicPr>
            <a:picLocks noChangeAspect="1"/>
          </p:cNvPicPr>
          <p:nvPr/>
        </p:nvPicPr>
        <p:blipFill>
          <a:blip r:embed="rId2"/>
          <a:stretch>
            <a:fillRect/>
          </a:stretch>
        </p:blipFill>
        <p:spPr>
          <a:xfrm>
            <a:off x="6080066" y="2616147"/>
            <a:ext cx="5468112" cy="3431239"/>
          </a:xfrm>
          <a:prstGeom prst="rect">
            <a:avLst/>
          </a:prstGeom>
        </p:spPr>
      </p:pic>
      <p:pic>
        <p:nvPicPr>
          <p:cNvPr id="4" name="İçerik Yer Tutucusu 3" descr="diyagram içeren bir resim&#10;&#10;Açıklama otomatik olarak oluşturuldu">
            <a:extLst>
              <a:ext uri="{FF2B5EF4-FFF2-40B4-BE49-F238E27FC236}">
                <a16:creationId xmlns:a16="http://schemas.microsoft.com/office/drawing/2014/main" id="{FD7453E7-200F-EAFB-8ACC-83C8176753F9}"/>
              </a:ext>
            </a:extLst>
          </p:cNvPr>
          <p:cNvPicPr>
            <a:picLocks noChangeAspect="1"/>
          </p:cNvPicPr>
          <p:nvPr/>
        </p:nvPicPr>
        <p:blipFill>
          <a:blip r:embed="rId3"/>
          <a:stretch>
            <a:fillRect/>
          </a:stretch>
        </p:blipFill>
        <p:spPr>
          <a:xfrm>
            <a:off x="158496" y="2616147"/>
            <a:ext cx="5468112" cy="3431239"/>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40</a:t>
            </a:fld>
            <a:endParaRPr lang="tr-TR"/>
          </a:p>
        </p:txBody>
      </p:sp>
    </p:spTree>
    <p:extLst>
      <p:ext uri="{BB962C8B-B14F-4D97-AF65-F5344CB8AC3E}">
        <p14:creationId xmlns:p14="http://schemas.microsoft.com/office/powerpoint/2010/main" val="4103837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vert="horz" lIns="91440" tIns="45720" rIns="91440" bIns="45720" rtlCol="0" anchor="b">
            <a:noAutofit/>
          </a:bodyPr>
          <a:lstStyle/>
          <a:p>
            <a:r>
              <a:rPr lang="tr-TR" sz="4000" err="1">
                <a:ea typeface="+mj-lt"/>
                <a:cs typeface="+mj-lt"/>
              </a:rPr>
              <a:t>Random</a:t>
            </a:r>
            <a:r>
              <a:rPr lang="tr-TR" sz="4000">
                <a:ea typeface="+mj-lt"/>
                <a:cs typeface="+mj-lt"/>
              </a:rPr>
              <a:t> </a:t>
            </a:r>
            <a:r>
              <a:rPr lang="tr-TR" sz="4000" err="1">
                <a:ea typeface="+mj-lt"/>
                <a:cs typeface="+mj-lt"/>
              </a:rPr>
              <a:t>Projection</a:t>
            </a:r>
            <a:r>
              <a:rPr lang="tr-TR" sz="4000">
                <a:ea typeface="+mj-lt"/>
                <a:cs typeface="+mj-lt"/>
              </a:rPr>
              <a:t> (RP)</a:t>
            </a:r>
            <a:endParaRPr lang="tr-TR" sz="4000">
              <a:ea typeface="Calibri Light"/>
              <a:cs typeface="Calibri Light"/>
            </a:endParaRPr>
          </a:p>
          <a:p>
            <a:pPr>
              <a:spcBef>
                <a:spcPts val="1000"/>
              </a:spcBef>
            </a:pPr>
            <a:endParaRPr lang="tr-TR" sz="2600">
              <a:ea typeface="Calibri Light"/>
              <a:cs typeface="Calibri Light"/>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630936" y="2807208"/>
            <a:ext cx="3429000" cy="3410712"/>
          </a:xfrm>
        </p:spPr>
        <p:txBody>
          <a:bodyPr vert="horz" lIns="91440" tIns="45720" rIns="91440" bIns="45720" rtlCol="0" anchor="t">
            <a:normAutofit/>
          </a:bodyPr>
          <a:lstStyle/>
          <a:p>
            <a:endParaRPr lang="tr-TR" sz="2200">
              <a:ea typeface="+mn-lt"/>
              <a:cs typeface="+mn-lt"/>
            </a:endParaRPr>
          </a:p>
          <a:p>
            <a:endParaRPr lang="tr-TR" sz="2200">
              <a:ea typeface="+mn-lt"/>
              <a:cs typeface="+mn-lt"/>
            </a:endParaRPr>
          </a:p>
        </p:txBody>
      </p:sp>
      <p:pic>
        <p:nvPicPr>
          <p:cNvPr id="4" name="Resim 3" descr="metin, ekran görüntüsü, yazı tipi, sayı, numara içeren bir resim&#10;&#10;Açıklama otomatik olarak oluşturuldu">
            <a:extLst>
              <a:ext uri="{FF2B5EF4-FFF2-40B4-BE49-F238E27FC236}">
                <a16:creationId xmlns:a16="http://schemas.microsoft.com/office/drawing/2014/main" id="{6AF25FAB-E0B3-361F-32DD-88415B7A0E76}"/>
              </a:ext>
            </a:extLst>
          </p:cNvPr>
          <p:cNvPicPr>
            <a:picLocks noChangeAspect="1"/>
          </p:cNvPicPr>
          <p:nvPr/>
        </p:nvPicPr>
        <p:blipFill>
          <a:blip r:embed="rId2"/>
          <a:stretch>
            <a:fillRect/>
          </a:stretch>
        </p:blipFill>
        <p:spPr>
          <a:xfrm>
            <a:off x="5162296" y="2013737"/>
            <a:ext cx="6903720" cy="2830525"/>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41</a:t>
            </a:fld>
            <a:endParaRPr lang="tr-TR"/>
          </a:p>
        </p:txBody>
      </p:sp>
      <p:sp>
        <p:nvSpPr>
          <p:cNvPr id="6" name="Metin kutusu 5">
            <a:extLst>
              <a:ext uri="{FF2B5EF4-FFF2-40B4-BE49-F238E27FC236}">
                <a16:creationId xmlns:a16="http://schemas.microsoft.com/office/drawing/2014/main" id="{F65E9479-8EF9-EEB1-18DF-174F4925714E}"/>
              </a:ext>
            </a:extLst>
          </p:cNvPr>
          <p:cNvSpPr txBox="1"/>
          <p:nvPr/>
        </p:nvSpPr>
        <p:spPr>
          <a:xfrm>
            <a:off x="206829" y="2755900"/>
            <a:ext cx="4918998"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42424"/>
                </a:solidFill>
                <a:latin typeface="source-serif-pro"/>
              </a:rPr>
              <a:t>The basic idea behind random projection is to project the high-dimensional vectors to a lower-dimensional space using a </a:t>
            </a:r>
            <a:r>
              <a:rPr lang="en-US" b="1">
                <a:solidFill>
                  <a:srgbClr val="242424"/>
                </a:solidFill>
                <a:latin typeface="source-serif-pro"/>
              </a:rPr>
              <a:t>random projection matrix</a:t>
            </a:r>
            <a:r>
              <a:rPr lang="en-US">
                <a:solidFill>
                  <a:srgbClr val="242424"/>
                </a:solidFill>
                <a:latin typeface="source-serif-pro"/>
              </a:rPr>
              <a:t>. We create a matrix of random numbers. The size of the matrix is going to be the target low-dimension value we want. We then calculate the dot product of the input vectors and the matrix, which results in a </a:t>
            </a:r>
            <a:r>
              <a:rPr lang="en-US" b="1">
                <a:solidFill>
                  <a:srgbClr val="242424"/>
                </a:solidFill>
                <a:latin typeface="source-serif-pro"/>
              </a:rPr>
              <a:t>projected matrix</a:t>
            </a:r>
            <a:r>
              <a:rPr lang="en-US">
                <a:solidFill>
                  <a:srgbClr val="242424"/>
                </a:solidFill>
                <a:latin typeface="source-serif-pro"/>
              </a:rPr>
              <a:t> that has fewer dimensions than our original vectors but still preserves their similarity.</a:t>
            </a:r>
            <a:endParaRPr lang="tr-TR"/>
          </a:p>
          <a:p>
            <a:endParaRPr lang="en-US"/>
          </a:p>
        </p:txBody>
      </p:sp>
    </p:spTree>
    <p:extLst>
      <p:ext uri="{BB962C8B-B14F-4D97-AF65-F5344CB8AC3E}">
        <p14:creationId xmlns:p14="http://schemas.microsoft.com/office/powerpoint/2010/main" val="20097668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502920"/>
            <a:ext cx="3419856" cy="1463040"/>
          </a:xfrm>
        </p:spPr>
        <p:txBody>
          <a:bodyPr anchor="ctr">
            <a:normAutofit/>
          </a:bodyPr>
          <a:lstStyle/>
          <a:p>
            <a:r>
              <a:rPr lang="tr-TR" sz="4800">
                <a:ea typeface="+mj-lt"/>
                <a:cs typeface="+mj-lt"/>
              </a:rPr>
              <a:t>Creating Hyperplanes</a:t>
            </a:r>
            <a:endParaRPr lang="tr-TR" sz="4800"/>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4654295" y="502920"/>
            <a:ext cx="6894576" cy="1463040"/>
          </a:xfrm>
        </p:spPr>
        <p:txBody>
          <a:bodyPr vert="horz" lIns="91440" tIns="45720" rIns="91440" bIns="45720" rtlCol="0" anchor="ctr">
            <a:normAutofit/>
          </a:bodyPr>
          <a:lstStyle/>
          <a:p>
            <a:endParaRPr lang="tr-TR" sz="2200">
              <a:ea typeface="Calibri" panose="020F0502020204030204"/>
              <a:cs typeface="Calibri" panose="020F0502020204030204"/>
            </a:endParaRPr>
          </a:p>
          <a:p>
            <a:endParaRPr lang="tr-TR" sz="2200">
              <a:ea typeface="+mn-lt"/>
              <a:cs typeface="+mn-lt"/>
            </a:endParaRPr>
          </a:p>
          <a:p>
            <a:endParaRPr lang="tr-TR" sz="2200">
              <a:ea typeface="+mn-lt"/>
              <a:cs typeface="+mn-lt"/>
            </a:endParaRPr>
          </a:p>
        </p:txBody>
      </p:sp>
      <p:pic>
        <p:nvPicPr>
          <p:cNvPr id="4" name="Resim 3" descr="We assign a value of 1 to vectors on the +ve side of our hyperplane and a value of 0 to vectors on the -ve side of the hyperplane.">
            <a:extLst>
              <a:ext uri="{FF2B5EF4-FFF2-40B4-BE49-F238E27FC236}">
                <a16:creationId xmlns:a16="http://schemas.microsoft.com/office/drawing/2014/main" id="{CBF539A2-436C-972C-5242-F9D0DCF79F21}"/>
              </a:ext>
            </a:extLst>
          </p:cNvPr>
          <p:cNvPicPr>
            <a:picLocks noChangeAspect="1"/>
          </p:cNvPicPr>
          <p:nvPr/>
        </p:nvPicPr>
        <p:blipFill>
          <a:blip r:embed="rId2"/>
          <a:stretch>
            <a:fillRect/>
          </a:stretch>
        </p:blipFill>
        <p:spPr>
          <a:xfrm>
            <a:off x="2570480" y="2290936"/>
            <a:ext cx="7038848" cy="3959352"/>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42</a:t>
            </a:fld>
            <a:endParaRPr lang="tr-TR"/>
          </a:p>
        </p:txBody>
      </p:sp>
      <p:sp>
        <p:nvSpPr>
          <p:cNvPr id="6" name="Metin kutusu 5">
            <a:extLst>
              <a:ext uri="{FF2B5EF4-FFF2-40B4-BE49-F238E27FC236}">
                <a16:creationId xmlns:a16="http://schemas.microsoft.com/office/drawing/2014/main" id="{9E90A65A-9986-A5E3-292B-9B802565B1CA}"/>
              </a:ext>
            </a:extLst>
          </p:cNvPr>
          <p:cNvSpPr txBox="1"/>
          <p:nvPr/>
        </p:nvSpPr>
        <p:spPr>
          <a:xfrm>
            <a:off x="4609214" y="462516"/>
            <a:ext cx="73063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latin typeface="__Inter_e66fe9"/>
              </a:rPr>
              <a:t>The hyperplanes in this method are used to split our datapoints and assign a value of </a:t>
            </a:r>
            <a:r>
              <a:rPr lang="en-US" i="1">
                <a:latin typeface="__Inter_e66fe9"/>
              </a:rPr>
              <a:t>0</a:t>
            </a:r>
            <a:r>
              <a:rPr lang="en-US">
                <a:latin typeface="__Inter_e66fe9"/>
              </a:rPr>
              <a:t> for those data points that appear on the negative side of our hyperplane — and a value of </a:t>
            </a:r>
            <a:r>
              <a:rPr lang="en-US" i="1">
                <a:latin typeface="__Inter_e66fe9"/>
              </a:rPr>
              <a:t>1</a:t>
            </a:r>
            <a:r>
              <a:rPr lang="en-US">
                <a:latin typeface="__Inter_e66fe9"/>
              </a:rPr>
              <a:t> for those that appear on the positive side.</a:t>
            </a:r>
            <a:endParaRPr lang="tr-TR"/>
          </a:p>
          <a:p>
            <a:endParaRPr lang="en-US"/>
          </a:p>
        </p:txBody>
      </p:sp>
    </p:spTree>
    <p:extLst>
      <p:ext uri="{BB962C8B-B14F-4D97-AF65-F5344CB8AC3E}">
        <p14:creationId xmlns:p14="http://schemas.microsoft.com/office/powerpoint/2010/main" val="879045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normAutofit/>
          </a:bodyPr>
          <a:lstStyle/>
          <a:p>
            <a:pPr algn="just"/>
            <a:r>
              <a:rPr lang="tr-TR" err="1">
                <a:ea typeface="+mj-lt"/>
                <a:cs typeface="+mj-lt"/>
              </a:rPr>
              <a:t>Random</a:t>
            </a:r>
            <a:r>
              <a:rPr lang="tr-TR">
                <a:ea typeface="+mj-lt"/>
                <a:cs typeface="+mj-lt"/>
              </a:rPr>
              <a:t> </a:t>
            </a:r>
            <a:r>
              <a:rPr lang="tr-TR" err="1">
                <a:ea typeface="+mj-lt"/>
                <a:cs typeface="+mj-lt"/>
              </a:rPr>
              <a:t>Projection</a:t>
            </a:r>
            <a:r>
              <a:rPr lang="tr-TR">
                <a:ea typeface="+mj-lt"/>
                <a:cs typeface="+mj-lt"/>
              </a:rPr>
              <a:t> (RP)</a:t>
            </a:r>
            <a:endParaRPr lang="tr-T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lnSpcReduction="10000"/>
          </a:bodyPr>
          <a:lstStyle/>
          <a:p>
            <a:pPr algn="just"/>
            <a:r>
              <a:rPr lang="tr-TR" err="1">
                <a:ea typeface="+mn-lt"/>
                <a:cs typeface="+mn-lt"/>
              </a:rPr>
              <a:t>When</a:t>
            </a:r>
            <a:r>
              <a:rPr lang="tr-TR">
                <a:ea typeface="+mn-lt"/>
                <a:cs typeface="+mn-lt"/>
              </a:rPr>
              <a:t> </a:t>
            </a:r>
            <a:r>
              <a:rPr lang="tr-TR" err="1">
                <a:ea typeface="+mn-lt"/>
                <a:cs typeface="+mn-lt"/>
              </a:rPr>
              <a:t>we</a:t>
            </a:r>
            <a:r>
              <a:rPr lang="tr-TR">
                <a:ea typeface="+mn-lt"/>
                <a:cs typeface="+mn-lt"/>
              </a:rPr>
              <a:t> </a:t>
            </a:r>
            <a:r>
              <a:rPr lang="tr-TR" err="1">
                <a:ea typeface="+mn-lt"/>
                <a:cs typeface="+mn-lt"/>
              </a:rPr>
              <a:t>query</a:t>
            </a:r>
            <a:r>
              <a:rPr lang="tr-TR">
                <a:ea typeface="+mn-lt"/>
                <a:cs typeface="+mn-lt"/>
              </a:rPr>
              <a:t>, </a:t>
            </a:r>
            <a:r>
              <a:rPr lang="tr-TR" err="1">
                <a:ea typeface="+mn-lt"/>
                <a:cs typeface="+mn-lt"/>
              </a:rPr>
              <a:t>we</a:t>
            </a:r>
            <a:r>
              <a:rPr lang="tr-TR">
                <a:ea typeface="+mn-lt"/>
                <a:cs typeface="+mn-lt"/>
              </a:rPr>
              <a:t> </a:t>
            </a:r>
            <a:r>
              <a:rPr lang="tr-TR" err="1">
                <a:ea typeface="+mn-lt"/>
                <a:cs typeface="+mn-lt"/>
              </a:rPr>
              <a:t>use</a:t>
            </a:r>
            <a:r>
              <a:rPr lang="tr-TR">
                <a:ea typeface="+mn-lt"/>
                <a:cs typeface="+mn-lt"/>
              </a:rPr>
              <a:t> </a:t>
            </a:r>
            <a:r>
              <a:rPr lang="tr-TR" err="1">
                <a:ea typeface="+mn-lt"/>
                <a:cs typeface="+mn-lt"/>
              </a:rPr>
              <a:t>the</a:t>
            </a:r>
            <a:r>
              <a:rPr lang="tr-TR">
                <a:ea typeface="+mn-lt"/>
                <a:cs typeface="+mn-lt"/>
              </a:rPr>
              <a:t> </a:t>
            </a:r>
            <a:r>
              <a:rPr lang="tr-TR" err="1">
                <a:ea typeface="+mn-lt"/>
                <a:cs typeface="+mn-lt"/>
              </a:rPr>
              <a:t>same</a:t>
            </a:r>
            <a:r>
              <a:rPr lang="tr-TR">
                <a:ea typeface="+mn-lt"/>
                <a:cs typeface="+mn-lt"/>
              </a:rPr>
              <a:t> </a:t>
            </a:r>
            <a:r>
              <a:rPr lang="tr-TR" err="1">
                <a:ea typeface="+mn-lt"/>
                <a:cs typeface="+mn-lt"/>
              </a:rPr>
              <a:t>projection</a:t>
            </a:r>
            <a:r>
              <a:rPr lang="tr-TR">
                <a:ea typeface="+mn-lt"/>
                <a:cs typeface="+mn-lt"/>
              </a:rPr>
              <a:t> </a:t>
            </a:r>
            <a:r>
              <a:rPr lang="tr-TR" err="1">
                <a:ea typeface="+mn-lt"/>
                <a:cs typeface="+mn-lt"/>
              </a:rPr>
              <a:t>matrix</a:t>
            </a:r>
            <a:r>
              <a:rPr lang="tr-TR">
                <a:ea typeface="+mn-lt"/>
                <a:cs typeface="+mn-lt"/>
              </a:rPr>
              <a:t> </a:t>
            </a:r>
            <a:r>
              <a:rPr lang="tr-TR" err="1">
                <a:ea typeface="+mn-lt"/>
                <a:cs typeface="+mn-lt"/>
              </a:rPr>
              <a:t>to</a:t>
            </a:r>
            <a:r>
              <a:rPr lang="tr-TR">
                <a:ea typeface="+mn-lt"/>
                <a:cs typeface="+mn-lt"/>
              </a:rPr>
              <a:t> </a:t>
            </a:r>
            <a:r>
              <a:rPr lang="tr-TR" err="1">
                <a:ea typeface="+mn-lt"/>
                <a:cs typeface="+mn-lt"/>
              </a:rPr>
              <a:t>project</a:t>
            </a:r>
            <a:r>
              <a:rPr lang="tr-TR">
                <a:ea typeface="+mn-lt"/>
                <a:cs typeface="+mn-lt"/>
              </a:rPr>
              <a:t> </a:t>
            </a:r>
            <a:r>
              <a:rPr lang="tr-TR" err="1">
                <a:ea typeface="+mn-lt"/>
                <a:cs typeface="+mn-lt"/>
              </a:rPr>
              <a:t>the</a:t>
            </a:r>
            <a:r>
              <a:rPr lang="tr-TR">
                <a:ea typeface="+mn-lt"/>
                <a:cs typeface="+mn-lt"/>
              </a:rPr>
              <a:t> </a:t>
            </a:r>
            <a:r>
              <a:rPr lang="tr-TR" err="1">
                <a:ea typeface="+mn-lt"/>
                <a:cs typeface="+mn-lt"/>
              </a:rPr>
              <a:t>query</a:t>
            </a:r>
            <a:r>
              <a:rPr lang="tr-TR">
                <a:ea typeface="+mn-lt"/>
                <a:cs typeface="+mn-lt"/>
              </a:rPr>
              <a:t> </a:t>
            </a:r>
            <a:r>
              <a:rPr lang="tr-TR" err="1">
                <a:ea typeface="+mn-lt"/>
                <a:cs typeface="+mn-lt"/>
              </a:rPr>
              <a:t>vector</a:t>
            </a:r>
            <a:r>
              <a:rPr lang="tr-TR">
                <a:ea typeface="+mn-lt"/>
                <a:cs typeface="+mn-lt"/>
              </a:rPr>
              <a:t> </a:t>
            </a:r>
            <a:r>
              <a:rPr lang="tr-TR" err="1">
                <a:ea typeface="+mn-lt"/>
                <a:cs typeface="+mn-lt"/>
              </a:rPr>
              <a:t>onto</a:t>
            </a:r>
            <a:r>
              <a:rPr lang="tr-TR">
                <a:ea typeface="+mn-lt"/>
                <a:cs typeface="+mn-lt"/>
              </a:rPr>
              <a:t> </a:t>
            </a:r>
            <a:r>
              <a:rPr lang="tr-TR" err="1">
                <a:ea typeface="+mn-lt"/>
                <a:cs typeface="+mn-lt"/>
              </a:rPr>
              <a:t>the</a:t>
            </a:r>
            <a:r>
              <a:rPr lang="tr-TR">
                <a:ea typeface="+mn-lt"/>
                <a:cs typeface="+mn-lt"/>
              </a:rPr>
              <a:t> </a:t>
            </a:r>
            <a:r>
              <a:rPr lang="tr-TR" err="1">
                <a:ea typeface="+mn-lt"/>
                <a:cs typeface="+mn-lt"/>
              </a:rPr>
              <a:t>lower-dimensional</a:t>
            </a:r>
            <a:r>
              <a:rPr lang="tr-TR">
                <a:ea typeface="+mn-lt"/>
                <a:cs typeface="+mn-lt"/>
              </a:rPr>
              <a:t> </a:t>
            </a:r>
            <a:r>
              <a:rPr lang="tr-TR" err="1">
                <a:ea typeface="+mn-lt"/>
                <a:cs typeface="+mn-lt"/>
              </a:rPr>
              <a:t>space</a:t>
            </a:r>
            <a:r>
              <a:rPr lang="tr-TR">
                <a:ea typeface="+mn-lt"/>
                <a:cs typeface="+mn-lt"/>
              </a:rPr>
              <a:t>. </a:t>
            </a:r>
            <a:r>
              <a:rPr lang="tr-TR" err="1">
                <a:ea typeface="+mn-lt"/>
                <a:cs typeface="+mn-lt"/>
              </a:rPr>
              <a:t>Then</a:t>
            </a:r>
            <a:r>
              <a:rPr lang="tr-TR">
                <a:ea typeface="+mn-lt"/>
                <a:cs typeface="+mn-lt"/>
              </a:rPr>
              <a:t>, </a:t>
            </a:r>
            <a:r>
              <a:rPr lang="tr-TR" err="1">
                <a:ea typeface="+mn-lt"/>
                <a:cs typeface="+mn-lt"/>
              </a:rPr>
              <a:t>we</a:t>
            </a:r>
            <a:r>
              <a:rPr lang="tr-TR">
                <a:ea typeface="+mn-lt"/>
                <a:cs typeface="+mn-lt"/>
              </a:rPr>
              <a:t> </a:t>
            </a:r>
            <a:r>
              <a:rPr lang="tr-TR" err="1">
                <a:ea typeface="+mn-lt"/>
                <a:cs typeface="+mn-lt"/>
              </a:rPr>
              <a:t>compare</a:t>
            </a:r>
            <a:r>
              <a:rPr lang="tr-TR">
                <a:ea typeface="+mn-lt"/>
                <a:cs typeface="+mn-lt"/>
              </a:rPr>
              <a:t> </a:t>
            </a:r>
            <a:r>
              <a:rPr lang="tr-TR" err="1">
                <a:ea typeface="+mn-lt"/>
                <a:cs typeface="+mn-lt"/>
              </a:rPr>
              <a:t>the</a:t>
            </a:r>
            <a:r>
              <a:rPr lang="tr-TR">
                <a:ea typeface="+mn-lt"/>
                <a:cs typeface="+mn-lt"/>
              </a:rPr>
              <a:t> </a:t>
            </a:r>
            <a:r>
              <a:rPr lang="tr-TR" err="1">
                <a:ea typeface="+mn-lt"/>
                <a:cs typeface="+mn-lt"/>
              </a:rPr>
              <a:t>projected</a:t>
            </a:r>
            <a:r>
              <a:rPr lang="tr-TR">
                <a:ea typeface="+mn-lt"/>
                <a:cs typeface="+mn-lt"/>
              </a:rPr>
              <a:t> </a:t>
            </a:r>
            <a:r>
              <a:rPr lang="tr-TR" err="1">
                <a:ea typeface="+mn-lt"/>
                <a:cs typeface="+mn-lt"/>
              </a:rPr>
              <a:t>query</a:t>
            </a:r>
            <a:r>
              <a:rPr lang="tr-TR">
                <a:ea typeface="+mn-lt"/>
                <a:cs typeface="+mn-lt"/>
              </a:rPr>
              <a:t> </a:t>
            </a:r>
            <a:r>
              <a:rPr lang="tr-TR" err="1">
                <a:ea typeface="+mn-lt"/>
                <a:cs typeface="+mn-lt"/>
              </a:rPr>
              <a:t>vector</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a:t>
            </a:r>
            <a:r>
              <a:rPr lang="tr-TR" err="1">
                <a:ea typeface="+mn-lt"/>
                <a:cs typeface="+mn-lt"/>
              </a:rPr>
              <a:t>projected</a:t>
            </a:r>
            <a:r>
              <a:rPr lang="tr-TR">
                <a:ea typeface="+mn-lt"/>
                <a:cs typeface="+mn-lt"/>
              </a:rPr>
              <a:t> </a:t>
            </a:r>
            <a:r>
              <a:rPr lang="tr-TR" err="1">
                <a:ea typeface="+mn-lt"/>
                <a:cs typeface="+mn-lt"/>
              </a:rPr>
              <a:t>vectors</a:t>
            </a:r>
            <a:r>
              <a:rPr lang="tr-TR">
                <a:ea typeface="+mn-lt"/>
                <a:cs typeface="+mn-lt"/>
              </a:rPr>
              <a:t> in </a:t>
            </a:r>
            <a:r>
              <a:rPr lang="tr-TR" err="1">
                <a:ea typeface="+mn-lt"/>
                <a:cs typeface="+mn-lt"/>
              </a:rPr>
              <a:t>the</a:t>
            </a:r>
            <a:r>
              <a:rPr lang="tr-TR">
                <a:ea typeface="+mn-lt"/>
                <a:cs typeface="+mn-lt"/>
              </a:rPr>
              <a:t> </a:t>
            </a:r>
            <a:r>
              <a:rPr lang="tr-TR" err="1">
                <a:ea typeface="+mn-lt"/>
                <a:cs typeface="+mn-lt"/>
              </a:rPr>
              <a:t>database</a:t>
            </a:r>
            <a:r>
              <a:rPr lang="tr-TR">
                <a:ea typeface="+mn-lt"/>
                <a:cs typeface="+mn-lt"/>
              </a:rPr>
              <a:t> </a:t>
            </a:r>
            <a:r>
              <a:rPr lang="tr-TR" err="1">
                <a:ea typeface="+mn-lt"/>
                <a:cs typeface="+mn-lt"/>
              </a:rPr>
              <a:t>to</a:t>
            </a:r>
            <a:r>
              <a:rPr lang="tr-TR">
                <a:ea typeface="+mn-lt"/>
                <a:cs typeface="+mn-lt"/>
              </a:rPr>
              <a:t> </a:t>
            </a:r>
            <a:r>
              <a:rPr lang="tr-TR" err="1">
                <a:ea typeface="+mn-lt"/>
                <a:cs typeface="+mn-lt"/>
              </a:rPr>
              <a:t>find</a:t>
            </a:r>
            <a:r>
              <a:rPr lang="tr-TR">
                <a:ea typeface="+mn-lt"/>
                <a:cs typeface="+mn-lt"/>
              </a:rPr>
              <a:t> </a:t>
            </a:r>
            <a:r>
              <a:rPr lang="tr-TR" err="1">
                <a:ea typeface="+mn-lt"/>
                <a:cs typeface="+mn-lt"/>
              </a:rPr>
              <a:t>the</a:t>
            </a:r>
            <a:r>
              <a:rPr lang="tr-TR">
                <a:ea typeface="+mn-lt"/>
                <a:cs typeface="+mn-lt"/>
              </a:rPr>
              <a:t> </a:t>
            </a:r>
            <a:r>
              <a:rPr lang="tr-TR" err="1">
                <a:ea typeface="+mn-lt"/>
                <a:cs typeface="+mn-lt"/>
              </a:rPr>
              <a:t>nearest</a:t>
            </a:r>
            <a:r>
              <a:rPr lang="tr-TR">
                <a:ea typeface="+mn-lt"/>
                <a:cs typeface="+mn-lt"/>
              </a:rPr>
              <a:t> </a:t>
            </a:r>
            <a:r>
              <a:rPr lang="tr-TR" err="1">
                <a:ea typeface="+mn-lt"/>
                <a:cs typeface="+mn-lt"/>
              </a:rPr>
              <a:t>neighbors</a:t>
            </a:r>
            <a:r>
              <a:rPr lang="tr-TR">
                <a:ea typeface="+mn-lt"/>
                <a:cs typeface="+mn-lt"/>
              </a:rPr>
              <a:t>. Since </a:t>
            </a:r>
            <a:r>
              <a:rPr lang="tr-TR" err="1">
                <a:ea typeface="+mn-lt"/>
                <a:cs typeface="+mn-lt"/>
              </a:rPr>
              <a:t>the</a:t>
            </a:r>
            <a:r>
              <a:rPr lang="tr-TR">
                <a:ea typeface="+mn-lt"/>
                <a:cs typeface="+mn-lt"/>
              </a:rPr>
              <a:t> </a:t>
            </a:r>
            <a:r>
              <a:rPr lang="tr-TR" err="1">
                <a:ea typeface="+mn-lt"/>
                <a:cs typeface="+mn-lt"/>
              </a:rPr>
              <a:t>dimensionality</a:t>
            </a:r>
            <a:r>
              <a:rPr lang="tr-TR">
                <a:ea typeface="+mn-lt"/>
                <a:cs typeface="+mn-lt"/>
              </a:rPr>
              <a:t> of </a:t>
            </a:r>
            <a:r>
              <a:rPr lang="tr-TR" err="1">
                <a:ea typeface="+mn-lt"/>
                <a:cs typeface="+mn-lt"/>
              </a:rPr>
              <a:t>the</a:t>
            </a:r>
            <a:r>
              <a:rPr lang="tr-TR">
                <a:ea typeface="+mn-lt"/>
                <a:cs typeface="+mn-lt"/>
              </a:rPr>
              <a:t> data is </a:t>
            </a:r>
            <a:r>
              <a:rPr lang="tr-TR" err="1">
                <a:ea typeface="+mn-lt"/>
                <a:cs typeface="+mn-lt"/>
              </a:rPr>
              <a:t>reduced</a:t>
            </a:r>
            <a:r>
              <a:rPr lang="tr-TR">
                <a:ea typeface="+mn-lt"/>
                <a:cs typeface="+mn-lt"/>
              </a:rPr>
              <a:t>, </a:t>
            </a:r>
            <a:r>
              <a:rPr lang="tr-TR" err="1">
                <a:ea typeface="+mn-lt"/>
                <a:cs typeface="+mn-lt"/>
              </a:rPr>
              <a:t>the</a:t>
            </a:r>
            <a:r>
              <a:rPr lang="tr-TR">
                <a:ea typeface="+mn-lt"/>
                <a:cs typeface="+mn-lt"/>
              </a:rPr>
              <a:t> </a:t>
            </a:r>
            <a:r>
              <a:rPr lang="tr-TR" err="1">
                <a:ea typeface="+mn-lt"/>
                <a:cs typeface="+mn-lt"/>
              </a:rPr>
              <a:t>search</a:t>
            </a:r>
            <a:r>
              <a:rPr lang="tr-TR">
                <a:ea typeface="+mn-lt"/>
                <a:cs typeface="+mn-lt"/>
              </a:rPr>
              <a:t> </a:t>
            </a:r>
            <a:r>
              <a:rPr lang="tr-TR" err="1">
                <a:ea typeface="+mn-lt"/>
                <a:cs typeface="+mn-lt"/>
              </a:rPr>
              <a:t>process</a:t>
            </a:r>
            <a:r>
              <a:rPr lang="tr-TR">
                <a:ea typeface="+mn-lt"/>
                <a:cs typeface="+mn-lt"/>
              </a:rPr>
              <a:t> is </a:t>
            </a:r>
            <a:r>
              <a:rPr lang="tr-TR" err="1">
                <a:ea typeface="+mn-lt"/>
                <a:cs typeface="+mn-lt"/>
              </a:rPr>
              <a:t>significantly</a:t>
            </a:r>
            <a:r>
              <a:rPr lang="tr-TR">
                <a:ea typeface="+mn-lt"/>
                <a:cs typeface="+mn-lt"/>
              </a:rPr>
              <a:t> </a:t>
            </a:r>
            <a:r>
              <a:rPr lang="tr-TR" err="1">
                <a:ea typeface="+mn-lt"/>
                <a:cs typeface="+mn-lt"/>
              </a:rPr>
              <a:t>faster</a:t>
            </a:r>
            <a:r>
              <a:rPr lang="tr-TR">
                <a:ea typeface="+mn-lt"/>
                <a:cs typeface="+mn-lt"/>
              </a:rPr>
              <a:t> </a:t>
            </a:r>
            <a:r>
              <a:rPr lang="tr-TR" err="1">
                <a:ea typeface="+mn-lt"/>
                <a:cs typeface="+mn-lt"/>
              </a:rPr>
              <a:t>than</a:t>
            </a:r>
            <a:r>
              <a:rPr lang="tr-TR">
                <a:ea typeface="+mn-lt"/>
                <a:cs typeface="+mn-lt"/>
              </a:rPr>
              <a:t> </a:t>
            </a:r>
            <a:r>
              <a:rPr lang="tr-TR" err="1">
                <a:ea typeface="+mn-lt"/>
                <a:cs typeface="+mn-lt"/>
              </a:rPr>
              <a:t>searching</a:t>
            </a:r>
            <a:r>
              <a:rPr lang="tr-TR">
                <a:ea typeface="+mn-lt"/>
                <a:cs typeface="+mn-lt"/>
              </a:rPr>
              <a:t> </a:t>
            </a:r>
            <a:r>
              <a:rPr lang="tr-TR" err="1">
                <a:ea typeface="+mn-lt"/>
                <a:cs typeface="+mn-lt"/>
              </a:rPr>
              <a:t>the</a:t>
            </a:r>
            <a:r>
              <a:rPr lang="tr-TR">
                <a:ea typeface="+mn-lt"/>
                <a:cs typeface="+mn-lt"/>
              </a:rPr>
              <a:t> </a:t>
            </a:r>
            <a:r>
              <a:rPr lang="tr-TR" err="1">
                <a:ea typeface="+mn-lt"/>
                <a:cs typeface="+mn-lt"/>
              </a:rPr>
              <a:t>entire</a:t>
            </a:r>
            <a:r>
              <a:rPr lang="tr-TR">
                <a:ea typeface="+mn-lt"/>
                <a:cs typeface="+mn-lt"/>
              </a:rPr>
              <a:t> </a:t>
            </a:r>
            <a:r>
              <a:rPr lang="tr-TR" err="1">
                <a:ea typeface="+mn-lt"/>
                <a:cs typeface="+mn-lt"/>
              </a:rPr>
              <a:t>high-dimensional</a:t>
            </a:r>
            <a:r>
              <a:rPr lang="tr-TR">
                <a:ea typeface="+mn-lt"/>
                <a:cs typeface="+mn-lt"/>
              </a:rPr>
              <a:t> </a:t>
            </a:r>
            <a:r>
              <a:rPr lang="tr-TR" err="1">
                <a:ea typeface="+mn-lt"/>
                <a:cs typeface="+mn-lt"/>
              </a:rPr>
              <a:t>space</a:t>
            </a:r>
            <a:r>
              <a:rPr lang="tr-TR">
                <a:ea typeface="+mn-lt"/>
                <a:cs typeface="+mn-lt"/>
              </a:rPr>
              <a:t>.</a:t>
            </a:r>
          </a:p>
          <a:p>
            <a:pPr algn="just"/>
            <a:r>
              <a:rPr lang="tr-TR" err="1">
                <a:ea typeface="+mn-lt"/>
                <a:cs typeface="+mn-lt"/>
              </a:rPr>
              <a:t>Just</a:t>
            </a:r>
            <a:r>
              <a:rPr lang="tr-TR">
                <a:ea typeface="+mn-lt"/>
                <a:cs typeface="+mn-lt"/>
              </a:rPr>
              <a:t> </a:t>
            </a:r>
            <a:r>
              <a:rPr lang="tr-TR" err="1">
                <a:ea typeface="+mn-lt"/>
                <a:cs typeface="+mn-lt"/>
              </a:rPr>
              <a:t>keep</a:t>
            </a:r>
            <a:r>
              <a:rPr lang="tr-TR">
                <a:ea typeface="+mn-lt"/>
                <a:cs typeface="+mn-lt"/>
              </a:rPr>
              <a:t> in </a:t>
            </a:r>
            <a:r>
              <a:rPr lang="tr-TR" err="1">
                <a:ea typeface="+mn-lt"/>
                <a:cs typeface="+mn-lt"/>
              </a:rPr>
              <a:t>mind</a:t>
            </a:r>
            <a:r>
              <a:rPr lang="tr-TR">
                <a:ea typeface="+mn-lt"/>
                <a:cs typeface="+mn-lt"/>
              </a:rPr>
              <a:t> </a:t>
            </a:r>
            <a:r>
              <a:rPr lang="tr-TR" err="1">
                <a:ea typeface="+mn-lt"/>
                <a:cs typeface="+mn-lt"/>
              </a:rPr>
              <a:t>that</a:t>
            </a:r>
            <a:r>
              <a:rPr lang="tr-TR">
                <a:ea typeface="+mn-lt"/>
                <a:cs typeface="+mn-lt"/>
              </a:rPr>
              <a:t> </a:t>
            </a:r>
            <a:r>
              <a:rPr lang="tr-TR" err="1">
                <a:ea typeface="+mn-lt"/>
                <a:cs typeface="+mn-lt"/>
              </a:rPr>
              <a:t>random</a:t>
            </a:r>
            <a:r>
              <a:rPr lang="tr-TR">
                <a:ea typeface="+mn-lt"/>
                <a:cs typeface="+mn-lt"/>
              </a:rPr>
              <a:t> </a:t>
            </a:r>
            <a:r>
              <a:rPr lang="tr-TR" err="1">
                <a:ea typeface="+mn-lt"/>
                <a:cs typeface="+mn-lt"/>
              </a:rPr>
              <a:t>projection</a:t>
            </a:r>
            <a:r>
              <a:rPr lang="tr-TR">
                <a:ea typeface="+mn-lt"/>
                <a:cs typeface="+mn-lt"/>
              </a:rPr>
              <a:t> is an </a:t>
            </a:r>
            <a:r>
              <a:rPr lang="tr-TR" err="1">
                <a:ea typeface="+mn-lt"/>
                <a:cs typeface="+mn-lt"/>
              </a:rPr>
              <a:t>approximate</a:t>
            </a:r>
            <a:r>
              <a:rPr lang="tr-TR">
                <a:ea typeface="+mn-lt"/>
                <a:cs typeface="+mn-lt"/>
              </a:rPr>
              <a:t> </a:t>
            </a:r>
            <a:r>
              <a:rPr lang="tr-TR" err="1">
                <a:ea typeface="+mn-lt"/>
                <a:cs typeface="+mn-lt"/>
              </a:rPr>
              <a:t>method</a:t>
            </a:r>
            <a:r>
              <a:rPr lang="tr-TR">
                <a:ea typeface="+mn-lt"/>
                <a:cs typeface="+mn-lt"/>
              </a:rPr>
              <a:t>, </a:t>
            </a:r>
            <a:r>
              <a:rPr lang="tr-TR" err="1">
                <a:ea typeface="+mn-lt"/>
                <a:cs typeface="+mn-lt"/>
              </a:rPr>
              <a:t>and</a:t>
            </a:r>
            <a:r>
              <a:rPr lang="tr-TR">
                <a:ea typeface="+mn-lt"/>
                <a:cs typeface="+mn-lt"/>
              </a:rPr>
              <a:t> </a:t>
            </a:r>
            <a:r>
              <a:rPr lang="tr-TR" err="1">
                <a:ea typeface="+mn-lt"/>
                <a:cs typeface="+mn-lt"/>
              </a:rPr>
              <a:t>the</a:t>
            </a:r>
            <a:r>
              <a:rPr lang="tr-TR">
                <a:ea typeface="+mn-lt"/>
                <a:cs typeface="+mn-lt"/>
              </a:rPr>
              <a:t> </a:t>
            </a:r>
            <a:r>
              <a:rPr lang="tr-TR" err="1">
                <a:ea typeface="+mn-lt"/>
                <a:cs typeface="+mn-lt"/>
              </a:rPr>
              <a:t>projection</a:t>
            </a:r>
            <a:r>
              <a:rPr lang="tr-TR">
                <a:ea typeface="+mn-lt"/>
                <a:cs typeface="+mn-lt"/>
              </a:rPr>
              <a:t> </a:t>
            </a:r>
            <a:r>
              <a:rPr lang="tr-TR" err="1">
                <a:ea typeface="+mn-lt"/>
                <a:cs typeface="+mn-lt"/>
              </a:rPr>
              <a:t>quality</a:t>
            </a:r>
            <a:r>
              <a:rPr lang="tr-TR">
                <a:ea typeface="+mn-lt"/>
                <a:cs typeface="+mn-lt"/>
              </a:rPr>
              <a:t> </a:t>
            </a:r>
            <a:r>
              <a:rPr lang="tr-TR" err="1">
                <a:ea typeface="+mn-lt"/>
                <a:cs typeface="+mn-lt"/>
              </a:rPr>
              <a:t>depends</a:t>
            </a:r>
            <a:r>
              <a:rPr lang="tr-TR">
                <a:ea typeface="+mn-lt"/>
                <a:cs typeface="+mn-lt"/>
              </a:rPr>
              <a:t> on </a:t>
            </a:r>
            <a:r>
              <a:rPr lang="tr-TR" err="1">
                <a:ea typeface="+mn-lt"/>
                <a:cs typeface="+mn-lt"/>
              </a:rPr>
              <a:t>the</a:t>
            </a:r>
            <a:r>
              <a:rPr lang="tr-TR">
                <a:ea typeface="+mn-lt"/>
                <a:cs typeface="+mn-lt"/>
              </a:rPr>
              <a:t> </a:t>
            </a:r>
            <a:r>
              <a:rPr lang="tr-TR" err="1">
                <a:ea typeface="+mn-lt"/>
                <a:cs typeface="+mn-lt"/>
              </a:rPr>
              <a:t>properties</a:t>
            </a:r>
            <a:r>
              <a:rPr lang="tr-TR">
                <a:ea typeface="+mn-lt"/>
                <a:cs typeface="+mn-lt"/>
              </a:rPr>
              <a:t> of </a:t>
            </a:r>
            <a:r>
              <a:rPr lang="tr-TR" err="1">
                <a:ea typeface="+mn-lt"/>
                <a:cs typeface="+mn-lt"/>
              </a:rPr>
              <a:t>the</a:t>
            </a:r>
            <a:r>
              <a:rPr lang="tr-TR">
                <a:ea typeface="+mn-lt"/>
                <a:cs typeface="+mn-lt"/>
              </a:rPr>
              <a:t> </a:t>
            </a:r>
            <a:r>
              <a:rPr lang="tr-TR" err="1">
                <a:ea typeface="+mn-lt"/>
                <a:cs typeface="+mn-lt"/>
              </a:rPr>
              <a:t>projection</a:t>
            </a:r>
            <a:r>
              <a:rPr lang="tr-TR">
                <a:ea typeface="+mn-lt"/>
                <a:cs typeface="+mn-lt"/>
              </a:rPr>
              <a:t> </a:t>
            </a:r>
            <a:r>
              <a:rPr lang="tr-TR" err="1">
                <a:ea typeface="+mn-lt"/>
                <a:cs typeface="+mn-lt"/>
              </a:rPr>
              <a:t>matrix</a:t>
            </a:r>
            <a:r>
              <a:rPr lang="tr-TR">
                <a:ea typeface="+mn-lt"/>
                <a:cs typeface="+mn-lt"/>
              </a:rPr>
              <a:t>. </a:t>
            </a:r>
            <a:r>
              <a:rPr lang="tr-TR" err="1">
                <a:ea typeface="+mn-lt"/>
                <a:cs typeface="+mn-lt"/>
              </a:rPr>
              <a:t>In</a:t>
            </a:r>
            <a:r>
              <a:rPr lang="tr-TR">
                <a:ea typeface="+mn-lt"/>
                <a:cs typeface="+mn-lt"/>
              </a:rPr>
              <a:t> general, </a:t>
            </a:r>
            <a:r>
              <a:rPr lang="tr-TR" err="1">
                <a:ea typeface="+mn-lt"/>
                <a:cs typeface="+mn-lt"/>
              </a:rPr>
              <a:t>the</a:t>
            </a:r>
            <a:r>
              <a:rPr lang="tr-TR">
                <a:ea typeface="+mn-lt"/>
                <a:cs typeface="+mn-lt"/>
              </a:rPr>
              <a:t> </a:t>
            </a:r>
            <a:r>
              <a:rPr lang="tr-TR" err="1">
                <a:ea typeface="+mn-lt"/>
                <a:cs typeface="+mn-lt"/>
              </a:rPr>
              <a:t>more</a:t>
            </a:r>
            <a:r>
              <a:rPr lang="tr-TR">
                <a:ea typeface="+mn-lt"/>
                <a:cs typeface="+mn-lt"/>
              </a:rPr>
              <a:t> </a:t>
            </a:r>
            <a:r>
              <a:rPr lang="tr-TR" err="1">
                <a:ea typeface="+mn-lt"/>
                <a:cs typeface="+mn-lt"/>
              </a:rPr>
              <a:t>random</a:t>
            </a:r>
            <a:r>
              <a:rPr lang="tr-TR">
                <a:ea typeface="+mn-lt"/>
                <a:cs typeface="+mn-lt"/>
              </a:rPr>
              <a:t> </a:t>
            </a:r>
            <a:r>
              <a:rPr lang="tr-TR" err="1">
                <a:ea typeface="+mn-lt"/>
                <a:cs typeface="+mn-lt"/>
              </a:rPr>
              <a:t>the</a:t>
            </a:r>
            <a:r>
              <a:rPr lang="tr-TR">
                <a:ea typeface="+mn-lt"/>
                <a:cs typeface="+mn-lt"/>
              </a:rPr>
              <a:t> </a:t>
            </a:r>
            <a:r>
              <a:rPr lang="tr-TR" err="1">
                <a:ea typeface="+mn-lt"/>
                <a:cs typeface="+mn-lt"/>
              </a:rPr>
              <a:t>projection</a:t>
            </a:r>
            <a:r>
              <a:rPr lang="tr-TR">
                <a:ea typeface="+mn-lt"/>
                <a:cs typeface="+mn-lt"/>
              </a:rPr>
              <a:t> </a:t>
            </a:r>
            <a:r>
              <a:rPr lang="tr-TR" err="1">
                <a:ea typeface="+mn-lt"/>
                <a:cs typeface="+mn-lt"/>
              </a:rPr>
              <a:t>matrix</a:t>
            </a:r>
            <a:r>
              <a:rPr lang="tr-TR">
                <a:ea typeface="+mn-lt"/>
                <a:cs typeface="+mn-lt"/>
              </a:rPr>
              <a:t> is, </a:t>
            </a:r>
            <a:r>
              <a:rPr lang="tr-TR" err="1">
                <a:ea typeface="+mn-lt"/>
                <a:cs typeface="+mn-lt"/>
              </a:rPr>
              <a:t>the</a:t>
            </a:r>
            <a:r>
              <a:rPr lang="tr-TR">
                <a:ea typeface="+mn-lt"/>
                <a:cs typeface="+mn-lt"/>
              </a:rPr>
              <a:t> </a:t>
            </a:r>
            <a:r>
              <a:rPr lang="tr-TR" err="1">
                <a:ea typeface="+mn-lt"/>
                <a:cs typeface="+mn-lt"/>
              </a:rPr>
              <a:t>better</a:t>
            </a:r>
            <a:r>
              <a:rPr lang="tr-TR">
                <a:ea typeface="+mn-lt"/>
                <a:cs typeface="+mn-lt"/>
              </a:rPr>
              <a:t> </a:t>
            </a:r>
            <a:r>
              <a:rPr lang="tr-TR" err="1">
                <a:ea typeface="+mn-lt"/>
                <a:cs typeface="+mn-lt"/>
              </a:rPr>
              <a:t>the</a:t>
            </a:r>
            <a:r>
              <a:rPr lang="tr-TR">
                <a:ea typeface="+mn-lt"/>
                <a:cs typeface="+mn-lt"/>
              </a:rPr>
              <a:t> </a:t>
            </a:r>
            <a:r>
              <a:rPr lang="tr-TR" err="1">
                <a:ea typeface="+mn-lt"/>
                <a:cs typeface="+mn-lt"/>
              </a:rPr>
              <a:t>quality</a:t>
            </a:r>
            <a:r>
              <a:rPr lang="tr-TR">
                <a:ea typeface="+mn-lt"/>
                <a:cs typeface="+mn-lt"/>
              </a:rPr>
              <a:t> of </a:t>
            </a:r>
            <a:r>
              <a:rPr lang="tr-TR" err="1">
                <a:ea typeface="+mn-lt"/>
                <a:cs typeface="+mn-lt"/>
              </a:rPr>
              <a:t>the</a:t>
            </a:r>
            <a:r>
              <a:rPr lang="tr-TR">
                <a:ea typeface="+mn-lt"/>
                <a:cs typeface="+mn-lt"/>
              </a:rPr>
              <a:t> </a:t>
            </a:r>
            <a:r>
              <a:rPr lang="tr-TR" err="1">
                <a:ea typeface="+mn-lt"/>
                <a:cs typeface="+mn-lt"/>
              </a:rPr>
              <a:t>projection</a:t>
            </a:r>
            <a:r>
              <a:rPr lang="tr-TR">
                <a:ea typeface="+mn-lt"/>
                <a:cs typeface="+mn-lt"/>
              </a:rPr>
              <a:t> </a:t>
            </a:r>
            <a:r>
              <a:rPr lang="tr-TR" err="1">
                <a:ea typeface="+mn-lt"/>
                <a:cs typeface="+mn-lt"/>
              </a:rPr>
              <a:t>will</a:t>
            </a:r>
            <a:r>
              <a:rPr lang="tr-TR">
                <a:ea typeface="+mn-lt"/>
                <a:cs typeface="+mn-lt"/>
              </a:rPr>
              <a:t> be. </a:t>
            </a:r>
            <a:r>
              <a:rPr lang="tr-TR" err="1">
                <a:ea typeface="+mn-lt"/>
                <a:cs typeface="+mn-lt"/>
              </a:rPr>
              <a:t>However</a:t>
            </a:r>
            <a:r>
              <a:rPr lang="tr-TR">
                <a:ea typeface="+mn-lt"/>
                <a:cs typeface="+mn-lt"/>
              </a:rPr>
              <a:t>, </a:t>
            </a:r>
            <a:r>
              <a:rPr lang="tr-TR" err="1">
                <a:ea typeface="+mn-lt"/>
                <a:cs typeface="+mn-lt"/>
              </a:rPr>
              <a:t>generating</a:t>
            </a:r>
            <a:r>
              <a:rPr lang="tr-TR">
                <a:ea typeface="+mn-lt"/>
                <a:cs typeface="+mn-lt"/>
              </a:rPr>
              <a:t> a </a:t>
            </a:r>
            <a:r>
              <a:rPr lang="tr-TR" err="1">
                <a:ea typeface="+mn-lt"/>
                <a:cs typeface="+mn-lt"/>
              </a:rPr>
              <a:t>truly</a:t>
            </a:r>
            <a:r>
              <a:rPr lang="tr-TR">
                <a:ea typeface="+mn-lt"/>
                <a:cs typeface="+mn-lt"/>
              </a:rPr>
              <a:t> </a:t>
            </a:r>
            <a:r>
              <a:rPr lang="tr-TR" err="1">
                <a:ea typeface="+mn-lt"/>
                <a:cs typeface="+mn-lt"/>
              </a:rPr>
              <a:t>random</a:t>
            </a:r>
            <a:r>
              <a:rPr lang="tr-TR">
                <a:ea typeface="+mn-lt"/>
                <a:cs typeface="+mn-lt"/>
              </a:rPr>
              <a:t> </a:t>
            </a:r>
            <a:r>
              <a:rPr lang="tr-TR" err="1">
                <a:ea typeface="+mn-lt"/>
                <a:cs typeface="+mn-lt"/>
              </a:rPr>
              <a:t>projection</a:t>
            </a:r>
            <a:r>
              <a:rPr lang="tr-TR">
                <a:ea typeface="+mn-lt"/>
                <a:cs typeface="+mn-lt"/>
              </a:rPr>
              <a:t> </a:t>
            </a:r>
            <a:r>
              <a:rPr lang="tr-TR" err="1">
                <a:ea typeface="+mn-lt"/>
                <a:cs typeface="+mn-lt"/>
              </a:rPr>
              <a:t>matrix</a:t>
            </a:r>
            <a:r>
              <a:rPr lang="tr-TR">
                <a:ea typeface="+mn-lt"/>
                <a:cs typeface="+mn-lt"/>
              </a:rPr>
              <a:t> can be </a:t>
            </a:r>
            <a:r>
              <a:rPr lang="tr-TR" err="1">
                <a:ea typeface="+mn-lt"/>
                <a:cs typeface="+mn-lt"/>
              </a:rPr>
              <a:t>computationally</a:t>
            </a:r>
            <a:r>
              <a:rPr lang="tr-TR">
                <a:ea typeface="+mn-lt"/>
                <a:cs typeface="+mn-lt"/>
              </a:rPr>
              <a:t> </a:t>
            </a:r>
            <a:r>
              <a:rPr lang="tr-TR" err="1">
                <a:ea typeface="+mn-lt"/>
                <a:cs typeface="+mn-lt"/>
              </a:rPr>
              <a:t>expensive</a:t>
            </a:r>
            <a:endParaRPr lang="tr-TR">
              <a:ea typeface="Calibri" panose="020F0502020204030204"/>
              <a:cs typeface="Calibri" panose="020F0502020204030204"/>
            </a:endParaRPr>
          </a:p>
          <a:p>
            <a:pPr algn="just"/>
            <a:endParaRPr lang="tr-TR">
              <a:ea typeface="+mn-lt"/>
              <a:cs typeface="+mn-lt"/>
            </a:endParaRPr>
          </a:p>
          <a:p>
            <a:pPr algn="just"/>
            <a:endParaRPr lang="tr-TR">
              <a:ea typeface="+mn-lt"/>
              <a:cs typeface="+mn-lt"/>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43</a:t>
            </a:fld>
            <a:endParaRPr lang="tr-TR"/>
          </a:p>
        </p:txBody>
      </p:sp>
    </p:spTree>
    <p:extLst>
      <p:ext uri="{BB962C8B-B14F-4D97-AF65-F5344CB8AC3E}">
        <p14:creationId xmlns:p14="http://schemas.microsoft.com/office/powerpoint/2010/main" val="1630687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40080"/>
            <a:ext cx="4818888" cy="1481328"/>
          </a:xfrm>
        </p:spPr>
        <p:txBody>
          <a:bodyPr anchor="b">
            <a:normAutofit/>
          </a:bodyPr>
          <a:lstStyle/>
          <a:p>
            <a:r>
              <a:rPr lang="tr-TR" sz="5000">
                <a:ea typeface="+mj-lt"/>
                <a:cs typeface="+mj-lt"/>
              </a:rPr>
              <a:t>Random Projection (RP)</a:t>
            </a:r>
            <a:endParaRPr lang="tr-TR" sz="5000"/>
          </a:p>
        </p:txBody>
      </p:sp>
      <p:sp>
        <p:nvSpPr>
          <p:cNvPr id="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630936" y="2660904"/>
            <a:ext cx="4818888" cy="3547872"/>
          </a:xfrm>
        </p:spPr>
        <p:txBody>
          <a:bodyPr vert="horz" lIns="91440" tIns="45720" rIns="91440" bIns="45720" rtlCol="0" anchor="t">
            <a:normAutofit/>
          </a:bodyPr>
          <a:lstStyle/>
          <a:p>
            <a:endParaRPr lang="tr-TR" sz="2200">
              <a:ea typeface="Calibri" panose="020F0502020204030204"/>
              <a:cs typeface="Calibri" panose="020F0502020204030204"/>
            </a:endParaRPr>
          </a:p>
          <a:p>
            <a:endParaRPr lang="tr-TR" sz="2200">
              <a:ea typeface="+mn-lt"/>
              <a:cs typeface="+mn-lt"/>
            </a:endParaRPr>
          </a:p>
          <a:p>
            <a:endParaRPr lang="tr-TR" sz="2200">
              <a:ea typeface="+mn-lt"/>
              <a:cs typeface="+mn-lt"/>
            </a:endParaRPr>
          </a:p>
        </p:txBody>
      </p:sp>
      <p:pic>
        <p:nvPicPr>
          <p:cNvPr id="4" name="Resim 3" descr="We add more hyperplanes to increase the amount of positional information stored in our binary vectors.">
            <a:extLst>
              <a:ext uri="{FF2B5EF4-FFF2-40B4-BE49-F238E27FC236}">
                <a16:creationId xmlns:a16="http://schemas.microsoft.com/office/drawing/2014/main" id="{60978ED2-CDB0-9387-128A-1FE1B9003BD5}"/>
              </a:ext>
            </a:extLst>
          </p:cNvPr>
          <p:cNvPicPr>
            <a:picLocks noChangeAspect="1"/>
          </p:cNvPicPr>
          <p:nvPr/>
        </p:nvPicPr>
        <p:blipFill>
          <a:blip r:embed="rId2"/>
          <a:stretch>
            <a:fillRect/>
          </a:stretch>
        </p:blipFill>
        <p:spPr>
          <a:xfrm>
            <a:off x="6099048" y="1893665"/>
            <a:ext cx="5458968" cy="3070669"/>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44</a:t>
            </a:fld>
            <a:endParaRPr lang="tr-TR"/>
          </a:p>
        </p:txBody>
      </p:sp>
      <p:sp>
        <p:nvSpPr>
          <p:cNvPr id="6" name="Metin kutusu 5">
            <a:extLst>
              <a:ext uri="{FF2B5EF4-FFF2-40B4-BE49-F238E27FC236}">
                <a16:creationId xmlns:a16="http://schemas.microsoft.com/office/drawing/2014/main" id="{EBEFF3C1-28A8-B663-676D-0383D789E4CF}"/>
              </a:ext>
            </a:extLst>
          </p:cNvPr>
          <p:cNvSpPr txBox="1"/>
          <p:nvPr/>
        </p:nvSpPr>
        <p:spPr>
          <a:xfrm>
            <a:off x="480237" y="2571307"/>
            <a:ext cx="5534245"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400" dirty="0">
                <a:latin typeface="Calibri"/>
                <a:cs typeface="calibri light"/>
              </a:rPr>
              <a:t>A single binary value doesn’t tell us much about the similarity of our vectors, but when we begin adding </a:t>
            </a:r>
            <a:r>
              <a:rPr lang="en-US" sz="2400" i="1" dirty="0">
                <a:latin typeface="Calibri"/>
                <a:cs typeface="calibri light"/>
              </a:rPr>
              <a:t>more</a:t>
            </a:r>
            <a:r>
              <a:rPr lang="en-US" sz="2400" dirty="0">
                <a:latin typeface="Calibri"/>
                <a:cs typeface="calibri light"/>
              </a:rPr>
              <a:t> hyperplanes — the amount of encoded information rapidly increases.</a:t>
            </a:r>
          </a:p>
          <a:p>
            <a:pPr marL="285750" indent="-285750" algn="just">
              <a:buFont typeface="Arial"/>
              <a:buChar char="•"/>
            </a:pPr>
            <a:r>
              <a:rPr lang="en-US" sz="2400" dirty="0">
                <a:latin typeface="Calibri"/>
                <a:ea typeface="+mn-lt"/>
                <a:cs typeface="+mn-lt"/>
              </a:rPr>
              <a:t>By projecting our vectors into a lower-dimensional space using these hyperplanes, we produce our new hashed vectors.</a:t>
            </a:r>
            <a:endParaRPr lang="en-US" sz="2400">
              <a:latin typeface="Calibri"/>
              <a:cs typeface="Calibri" panose="020F0502020204030204"/>
            </a:endParaRPr>
          </a:p>
          <a:p>
            <a:pPr algn="just">
              <a:buFont typeface="Arial"/>
              <a:buChar char="•"/>
            </a:pPr>
            <a:endParaRPr lang="en-US"/>
          </a:p>
          <a:p>
            <a:pPr marL="285750" indent="-285750" algn="just">
              <a:buFont typeface="Arial"/>
              <a:buChar char="•"/>
            </a:pPr>
            <a:endParaRPr lang="en-US" dirty="0">
              <a:latin typeface="__Inter_e66fe9"/>
              <a:cs typeface="Calibri" panose="020F0502020204030204"/>
            </a:endParaRPr>
          </a:p>
          <a:p>
            <a:endParaRPr lang="en-US">
              <a:latin typeface="Calibri" panose="020F0502020204030204"/>
              <a:cs typeface="Calibri" panose="020F0502020204030204"/>
            </a:endParaRPr>
          </a:p>
        </p:txBody>
      </p:sp>
    </p:spTree>
    <p:extLst>
      <p:ext uri="{BB962C8B-B14F-4D97-AF65-F5344CB8AC3E}">
        <p14:creationId xmlns:p14="http://schemas.microsoft.com/office/powerpoint/2010/main" val="890141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40080"/>
            <a:ext cx="4818888" cy="1481328"/>
          </a:xfrm>
        </p:spPr>
        <p:txBody>
          <a:bodyPr anchor="b">
            <a:normAutofit/>
          </a:bodyPr>
          <a:lstStyle/>
          <a:p>
            <a:r>
              <a:rPr lang="tr-TR" sz="5000" dirty="0" err="1">
                <a:ea typeface="+mj-lt"/>
                <a:cs typeface="+mj-lt"/>
              </a:rPr>
              <a:t>Balancing</a:t>
            </a:r>
            <a:r>
              <a:rPr lang="tr-TR" sz="5000" dirty="0">
                <a:ea typeface="+mj-lt"/>
                <a:cs typeface="+mj-lt"/>
              </a:rPr>
              <a:t> </a:t>
            </a:r>
            <a:r>
              <a:rPr lang="tr-TR" sz="5000" dirty="0" err="1">
                <a:ea typeface="+mj-lt"/>
                <a:cs typeface="+mj-lt"/>
              </a:rPr>
              <a:t>Quality</a:t>
            </a:r>
            <a:r>
              <a:rPr lang="tr-TR" sz="5000" dirty="0">
                <a:ea typeface="+mj-lt"/>
                <a:cs typeface="+mj-lt"/>
              </a:rPr>
              <a:t> vs. </a:t>
            </a:r>
            <a:r>
              <a:rPr lang="tr-TR" sz="5000" dirty="0" err="1">
                <a:ea typeface="+mj-lt"/>
                <a:cs typeface="+mj-lt"/>
              </a:rPr>
              <a:t>Speed</a:t>
            </a:r>
            <a:endParaRPr lang="tr-TR" dirty="0" err="1"/>
          </a:p>
        </p:txBody>
      </p:sp>
      <p:sp>
        <p:nvSpPr>
          <p:cNvPr id="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630936" y="2660904"/>
            <a:ext cx="4818888" cy="3547872"/>
          </a:xfrm>
        </p:spPr>
        <p:txBody>
          <a:bodyPr vert="horz" lIns="91440" tIns="45720" rIns="91440" bIns="45720" rtlCol="0" anchor="t">
            <a:normAutofit/>
          </a:bodyPr>
          <a:lstStyle/>
          <a:p>
            <a:endParaRPr lang="tr-TR" sz="2200">
              <a:ea typeface="Calibri" panose="020F0502020204030204"/>
              <a:cs typeface="Calibri" panose="020F0502020204030204"/>
            </a:endParaRPr>
          </a:p>
          <a:p>
            <a:endParaRPr lang="tr-TR" sz="2200">
              <a:ea typeface="+mn-lt"/>
              <a:cs typeface="+mn-lt"/>
            </a:endParaRPr>
          </a:p>
          <a:p>
            <a:endParaRPr lang="tr-TR" sz="2200">
              <a:ea typeface="+mn-lt"/>
              <a:cs typeface="+mn-lt"/>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45</a:t>
            </a:fld>
            <a:endParaRPr lang="tr-TR"/>
          </a:p>
        </p:txBody>
      </p:sp>
      <p:sp>
        <p:nvSpPr>
          <p:cNvPr id="6" name="Metin kutusu 5">
            <a:extLst>
              <a:ext uri="{FF2B5EF4-FFF2-40B4-BE49-F238E27FC236}">
                <a16:creationId xmlns:a16="http://schemas.microsoft.com/office/drawing/2014/main" id="{EBEFF3C1-28A8-B663-676D-0383D789E4CF}"/>
              </a:ext>
            </a:extLst>
          </p:cNvPr>
          <p:cNvSpPr txBox="1"/>
          <p:nvPr/>
        </p:nvSpPr>
        <p:spPr>
          <a:xfrm>
            <a:off x="141570" y="2486640"/>
            <a:ext cx="5534245"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Font typeface="Arial"/>
              <a:buChar char="•"/>
            </a:pPr>
            <a:endParaRPr lang="en-US">
              <a:cs typeface="Calibri"/>
            </a:endParaRPr>
          </a:p>
          <a:p>
            <a:pPr marL="285750" indent="-285750" algn="just">
              <a:buFont typeface="Arial"/>
              <a:buChar char="•"/>
            </a:pPr>
            <a:r>
              <a:rPr lang="en-US" sz="2400" dirty="0">
                <a:ea typeface="+mn-lt"/>
                <a:cs typeface="+mn-lt"/>
              </a:rPr>
              <a:t>In reality, we use many more hyperplanes — more hyperplanes mean higher resolution binary vectors — producing much more precise representations of our vectors.</a:t>
            </a:r>
            <a:endParaRPr lang="en-US" dirty="0">
              <a:ea typeface="+mn-lt"/>
              <a:cs typeface="+mn-lt"/>
            </a:endParaRPr>
          </a:p>
          <a:p>
            <a:pPr marL="285750" indent="-285750" algn="just">
              <a:buFont typeface="Arial"/>
              <a:buChar char="•"/>
            </a:pPr>
            <a:r>
              <a:rPr lang="en-US" sz="2400" dirty="0">
                <a:ea typeface="+mn-lt"/>
                <a:cs typeface="+mn-lt"/>
              </a:rPr>
              <a:t>We control this resolution through hyperplanes with the </a:t>
            </a:r>
            <a:r>
              <a:rPr lang="en-US" sz="2400" dirty="0" err="1">
                <a:ea typeface="+mn-lt"/>
                <a:cs typeface="+mn-lt"/>
              </a:rPr>
              <a:t>nbits</a:t>
            </a:r>
            <a:r>
              <a:rPr lang="en-US" sz="2400" dirty="0">
                <a:ea typeface="+mn-lt"/>
                <a:cs typeface="+mn-lt"/>
              </a:rPr>
              <a:t> value. A higher </a:t>
            </a:r>
            <a:r>
              <a:rPr lang="en-US" sz="2400" dirty="0" err="1">
                <a:ea typeface="+mn-lt"/>
                <a:cs typeface="+mn-lt"/>
              </a:rPr>
              <a:t>nbits</a:t>
            </a:r>
            <a:r>
              <a:rPr lang="en-US" sz="2400" dirty="0">
                <a:ea typeface="+mn-lt"/>
                <a:cs typeface="+mn-lt"/>
              </a:rPr>
              <a:t> value improves search quality by increasing the resolution of hashed vectors.</a:t>
            </a:r>
            <a:endParaRPr lang="en-US">
              <a:ea typeface="+mn-lt"/>
              <a:cs typeface="+mn-lt"/>
            </a:endParaRPr>
          </a:p>
          <a:p>
            <a:pPr algn="just">
              <a:buFont typeface="Arial"/>
              <a:buChar char="•"/>
            </a:pPr>
            <a:endParaRPr lang="en-US"/>
          </a:p>
          <a:p>
            <a:pPr marL="285750" indent="-285750" algn="just">
              <a:buFont typeface="Arial"/>
              <a:buChar char="•"/>
            </a:pPr>
            <a:endParaRPr lang="en-US" dirty="0">
              <a:latin typeface="__Inter_e66fe9"/>
              <a:cs typeface="Calibri" panose="020F0502020204030204"/>
            </a:endParaRPr>
          </a:p>
          <a:p>
            <a:endParaRPr lang="en-US">
              <a:latin typeface="Calibri" panose="020F0502020204030204"/>
              <a:cs typeface="Calibri" panose="020F0502020204030204"/>
            </a:endParaRPr>
          </a:p>
        </p:txBody>
      </p:sp>
      <p:pic>
        <p:nvPicPr>
          <p:cNvPr id="9" name="Resim 8" descr="Increasing the nbits parameter increases the number of hyperplanes used to build the binary vector representations.">
            <a:extLst>
              <a:ext uri="{FF2B5EF4-FFF2-40B4-BE49-F238E27FC236}">
                <a16:creationId xmlns:a16="http://schemas.microsoft.com/office/drawing/2014/main" id="{57E4EE79-038E-448F-3793-D6D8F2F6520A}"/>
              </a:ext>
            </a:extLst>
          </p:cNvPr>
          <p:cNvPicPr>
            <a:picLocks noChangeAspect="1"/>
          </p:cNvPicPr>
          <p:nvPr/>
        </p:nvPicPr>
        <p:blipFill>
          <a:blip r:embed="rId2"/>
          <a:stretch>
            <a:fillRect/>
          </a:stretch>
        </p:blipFill>
        <p:spPr>
          <a:xfrm>
            <a:off x="5827145" y="2591061"/>
            <a:ext cx="6328186" cy="3268463"/>
          </a:xfrm>
          <a:prstGeom prst="rect">
            <a:avLst/>
          </a:prstGeom>
        </p:spPr>
      </p:pic>
    </p:spTree>
    <p:extLst>
      <p:ext uri="{BB962C8B-B14F-4D97-AF65-F5344CB8AC3E}">
        <p14:creationId xmlns:p14="http://schemas.microsoft.com/office/powerpoint/2010/main" val="1232080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anchor="b">
            <a:normAutofit/>
          </a:bodyPr>
          <a:lstStyle/>
          <a:p>
            <a:r>
              <a:rPr lang="tr-TR" sz="4600">
                <a:ea typeface="+mj-lt"/>
                <a:cs typeface="+mj-lt"/>
              </a:rPr>
              <a:t>What is Quantization</a:t>
            </a:r>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7D334322-E065-B380-F859-EC24EF4C9034}"/>
              </a:ext>
            </a:extLst>
          </p:cNvPr>
          <p:cNvSpPr>
            <a:spLocks noGrp="1"/>
          </p:cNvSpPr>
          <p:nvPr>
            <p:ph idx="1"/>
          </p:nvPr>
        </p:nvSpPr>
        <p:spPr>
          <a:xfrm>
            <a:off x="639796" y="2807208"/>
            <a:ext cx="4332767" cy="3410712"/>
          </a:xfrm>
        </p:spPr>
        <p:txBody>
          <a:bodyPr anchor="t">
            <a:normAutofit fontScale="92500" lnSpcReduction="10000"/>
          </a:bodyPr>
          <a:lstStyle/>
          <a:p>
            <a:pPr marL="0" indent="0" algn="just"/>
            <a:r>
              <a:rPr lang="en-US" sz="2200" dirty="0">
                <a:ea typeface="+mn-lt"/>
                <a:cs typeface="+mn-lt"/>
              </a:rPr>
              <a:t>Let’s say we have a high-dimensional vector, it has a dimensionality of 128. These values are 32-bit floats in the range of 0.0 -&gt; 157.0 (our scope S). Through dimensionality reduction, we aim to produce another, lower-dimensionality vector.</a:t>
            </a:r>
            <a:endParaRPr lang="en-US" sz="2200" dirty="0">
              <a:cs typeface="Calibri"/>
            </a:endParaRPr>
          </a:p>
          <a:p>
            <a:pPr marL="0" indent="0" algn="just"/>
            <a:r>
              <a:rPr lang="en-US" sz="2200" dirty="0">
                <a:ea typeface="+mn-lt"/>
                <a:cs typeface="+mn-lt"/>
              </a:rPr>
              <a:t>On the other hand, we have quantization. Quantization does not care about dimensionality D. Instead, it targets the potential scope of values. Rather than reducing D, we reduce S.</a:t>
            </a:r>
            <a:endParaRPr lang="en-US" sz="2200" dirty="0">
              <a:cs typeface="Calibri"/>
            </a:endParaRPr>
          </a:p>
          <a:p>
            <a:endParaRPr lang="en-US"/>
          </a:p>
          <a:p>
            <a:pPr marL="0" indent="0"/>
            <a:endParaRPr lang="en-US" sz="2200" dirty="0">
              <a:cs typeface="Calibri"/>
            </a:endParaRPr>
          </a:p>
          <a:p>
            <a:endParaRPr lang="en-US">
              <a:cs typeface="Calibri"/>
            </a:endParaRPr>
          </a:p>
          <a:p>
            <a:endParaRPr lang="en-US" sz="2200" dirty="0">
              <a:cs typeface="Calibri"/>
            </a:endParaRPr>
          </a:p>
        </p:txBody>
      </p:sp>
      <p:pic>
        <p:nvPicPr>
          <p:cNvPr id="3" name="İçerik Yer Tutucusu 2" descr="Quantization reduces the scope S of possible vectors. Note that with pre-quantization the scope is typically infinite.">
            <a:extLst>
              <a:ext uri="{FF2B5EF4-FFF2-40B4-BE49-F238E27FC236}">
                <a16:creationId xmlns:a16="http://schemas.microsoft.com/office/drawing/2014/main" id="{968EFA96-7886-A5AC-4481-25D51503295E}"/>
              </a:ext>
            </a:extLst>
          </p:cNvPr>
          <p:cNvPicPr>
            <a:picLocks noChangeAspect="1"/>
          </p:cNvPicPr>
          <p:nvPr/>
        </p:nvPicPr>
        <p:blipFill>
          <a:blip r:embed="rId2"/>
          <a:stretch>
            <a:fillRect/>
          </a:stretch>
        </p:blipFill>
        <p:spPr>
          <a:xfrm>
            <a:off x="5265668" y="2054399"/>
            <a:ext cx="6903720" cy="3883341"/>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46</a:t>
            </a:fld>
            <a:endParaRPr lang="tr-TR"/>
          </a:p>
        </p:txBody>
      </p:sp>
    </p:spTree>
    <p:extLst>
      <p:ext uri="{BB962C8B-B14F-4D97-AF65-F5344CB8AC3E}">
        <p14:creationId xmlns:p14="http://schemas.microsoft.com/office/powerpoint/2010/main" val="1024623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411480" y="991443"/>
            <a:ext cx="4443154" cy="1087819"/>
          </a:xfrm>
        </p:spPr>
        <p:txBody>
          <a:bodyPr anchor="b">
            <a:normAutofit/>
          </a:bodyPr>
          <a:lstStyle/>
          <a:p>
            <a:r>
              <a:rPr lang="tr-TR" sz="3400">
                <a:ea typeface="+mj-lt"/>
                <a:cs typeface="+mj-lt"/>
              </a:rPr>
              <a:t>Product Quantization (PQ)</a:t>
            </a:r>
          </a:p>
        </p:txBody>
      </p:sp>
      <p:sp>
        <p:nvSpPr>
          <p:cNvPr id="16" name="Rectangle 1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Content Placeholder 10">
            <a:extLst>
              <a:ext uri="{FF2B5EF4-FFF2-40B4-BE49-F238E27FC236}">
                <a16:creationId xmlns:a16="http://schemas.microsoft.com/office/drawing/2014/main" id="{E0426BBB-050E-8F0B-70E2-9604C9E369C7}"/>
              </a:ext>
            </a:extLst>
          </p:cNvPr>
          <p:cNvSpPr>
            <a:spLocks noGrp="1"/>
          </p:cNvSpPr>
          <p:nvPr>
            <p:ph idx="1"/>
          </p:nvPr>
        </p:nvSpPr>
        <p:spPr>
          <a:xfrm>
            <a:off x="411480" y="2684095"/>
            <a:ext cx="5073450" cy="3492868"/>
          </a:xfrm>
        </p:spPr>
        <p:txBody>
          <a:bodyPr vert="horz" lIns="91440" tIns="45720" rIns="91440" bIns="45720" rtlCol="0" anchor="t">
            <a:normAutofit/>
          </a:bodyPr>
          <a:lstStyle/>
          <a:p>
            <a:pPr marL="0" indent="0" algn="just"/>
            <a:r>
              <a:rPr lang="en-US" sz="1800">
                <a:ea typeface="+mn-lt"/>
                <a:cs typeface="+mn-lt"/>
              </a:rPr>
              <a:t>Another way to build an index is product quantization (PQ), which is a lossy compression technique for high-dimensional vectors (like vector embeddings). It takes the original vector, breaks it up into smaller chunks, simplifies the representation of each chunk by creating a representative “code” for each chunk, and then puts all the chunks back together — without losing information that is vital for similarity operations. The process of PQ can be broken down into four steps: splitting, training, encoding, and querying.</a:t>
            </a:r>
            <a:endParaRPr lang="en-US" sz="1800">
              <a:ea typeface="Calibri" panose="020F0502020204030204"/>
              <a:cs typeface="Calibri" panose="020F0502020204030204"/>
            </a:endParaRPr>
          </a:p>
          <a:p>
            <a:endParaRPr lang="en-US"/>
          </a:p>
          <a:p>
            <a:endParaRPr lang="en-US" sz="1800">
              <a:ea typeface="Calibri"/>
              <a:cs typeface="Calibri"/>
            </a:endParaRPr>
          </a:p>
        </p:txBody>
      </p:sp>
      <p:pic>
        <p:nvPicPr>
          <p:cNvPr id="7" name="İçerik Yer Tutucusu 6" descr="metin, diyagram, ekran görüntüsü, çizgi içeren bir resim&#10;&#10;Açıklama otomatik olarak oluşturuldu">
            <a:extLst>
              <a:ext uri="{FF2B5EF4-FFF2-40B4-BE49-F238E27FC236}">
                <a16:creationId xmlns:a16="http://schemas.microsoft.com/office/drawing/2014/main" id="{D912387A-973C-A141-4384-F6629F05B3B9}"/>
              </a:ext>
            </a:extLst>
          </p:cNvPr>
          <p:cNvPicPr>
            <a:picLocks noChangeAspect="1"/>
          </p:cNvPicPr>
          <p:nvPr/>
        </p:nvPicPr>
        <p:blipFill>
          <a:blip r:embed="rId2"/>
          <a:stretch>
            <a:fillRect/>
          </a:stretch>
        </p:blipFill>
        <p:spPr>
          <a:xfrm>
            <a:off x="5668038" y="1219630"/>
            <a:ext cx="6440424" cy="4363386"/>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9037321" y="6356350"/>
            <a:ext cx="2743200" cy="365125"/>
          </a:xfrm>
        </p:spPr>
        <p:txBody>
          <a:bodyPr>
            <a:normAutofit/>
          </a:bodyPr>
          <a:lstStyle/>
          <a:p>
            <a:pPr>
              <a:spcAft>
                <a:spcPts val="600"/>
              </a:spcAft>
            </a:pPr>
            <a:fld id="{48F63A3B-78C7-47BE-AE5E-E10140E04643}" type="slidenum">
              <a:rPr lang="en-US">
                <a:solidFill>
                  <a:schemeClr val="tx1">
                    <a:lumMod val="50000"/>
                    <a:lumOff val="50000"/>
                  </a:schemeClr>
                </a:solidFill>
              </a:rPr>
              <a:pPr>
                <a:spcAft>
                  <a:spcPts val="600"/>
                </a:spcAft>
              </a:pPr>
              <a:t>47</a:t>
            </a:fld>
            <a:endParaRPr lang="tr-TR">
              <a:solidFill>
                <a:schemeClr val="tx1">
                  <a:lumMod val="50000"/>
                  <a:lumOff val="50000"/>
                </a:schemeClr>
              </a:solidFill>
            </a:endParaRPr>
          </a:p>
        </p:txBody>
      </p:sp>
    </p:spTree>
    <p:extLst>
      <p:ext uri="{BB962C8B-B14F-4D97-AF65-F5344CB8AC3E}">
        <p14:creationId xmlns:p14="http://schemas.microsoft.com/office/powerpoint/2010/main" val="26884189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a:ea typeface="+mj-lt"/>
                <a:cs typeface="+mj-lt"/>
              </a:rPr>
              <a:t>How Product </a:t>
            </a:r>
            <a:r>
              <a:rPr lang="tr-TR" dirty="0" err="1">
                <a:ea typeface="+mj-lt"/>
                <a:cs typeface="+mj-lt"/>
              </a:rPr>
              <a:t>Quantization</a:t>
            </a:r>
            <a:r>
              <a:rPr lang="tr-TR" dirty="0">
                <a:ea typeface="+mj-lt"/>
                <a:cs typeface="+mj-lt"/>
              </a:rPr>
              <a:t> Works</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48</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pPr marL="0" indent="0">
              <a:buNone/>
            </a:pPr>
            <a:r>
              <a:rPr lang="tr-TR" sz="2600" dirty="0" err="1">
                <a:ea typeface="+mn-lt"/>
                <a:cs typeface="+mn-lt"/>
              </a:rPr>
              <a:t>Let’s</a:t>
            </a:r>
            <a:r>
              <a:rPr lang="tr-TR" sz="2600" dirty="0">
                <a:ea typeface="+mn-lt"/>
                <a:cs typeface="+mn-lt"/>
              </a:rPr>
              <a:t> </a:t>
            </a:r>
            <a:r>
              <a:rPr lang="tr-TR" sz="2600" dirty="0" err="1">
                <a:ea typeface="+mn-lt"/>
                <a:cs typeface="+mn-lt"/>
              </a:rPr>
              <a:t>work</a:t>
            </a:r>
            <a:r>
              <a:rPr lang="tr-TR" sz="2600" dirty="0">
                <a:ea typeface="+mn-lt"/>
                <a:cs typeface="+mn-lt"/>
              </a:rPr>
              <a:t> </a:t>
            </a:r>
            <a:r>
              <a:rPr lang="tr-TR" sz="2600" dirty="0" err="1">
                <a:ea typeface="+mn-lt"/>
                <a:cs typeface="+mn-lt"/>
              </a:rPr>
              <a:t>through</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logic</a:t>
            </a:r>
            <a:r>
              <a:rPr lang="tr-TR" sz="2600" dirty="0">
                <a:ea typeface="+mn-lt"/>
                <a:cs typeface="+mn-lt"/>
              </a:rPr>
              <a:t> of PQ. </a:t>
            </a:r>
            <a:r>
              <a:rPr lang="tr-TR" sz="2600" dirty="0" err="1">
                <a:ea typeface="+mn-lt"/>
                <a:cs typeface="+mn-lt"/>
              </a:rPr>
              <a:t>We</a:t>
            </a:r>
            <a:r>
              <a:rPr lang="tr-TR" sz="2600" dirty="0">
                <a:ea typeface="+mn-lt"/>
                <a:cs typeface="+mn-lt"/>
              </a:rPr>
              <a:t> </a:t>
            </a:r>
            <a:r>
              <a:rPr lang="tr-TR" sz="2600" dirty="0" err="1">
                <a:ea typeface="+mn-lt"/>
                <a:cs typeface="+mn-lt"/>
              </a:rPr>
              <a:t>would</a:t>
            </a:r>
            <a:r>
              <a:rPr lang="tr-TR" sz="2600" dirty="0">
                <a:ea typeface="+mn-lt"/>
                <a:cs typeface="+mn-lt"/>
              </a:rPr>
              <a:t> </a:t>
            </a:r>
            <a:r>
              <a:rPr lang="tr-TR" sz="2600" dirty="0" err="1">
                <a:ea typeface="+mn-lt"/>
                <a:cs typeface="+mn-lt"/>
              </a:rPr>
              <a:t>usually</a:t>
            </a:r>
            <a:r>
              <a:rPr lang="tr-TR" sz="2600" dirty="0">
                <a:ea typeface="+mn-lt"/>
                <a:cs typeface="+mn-lt"/>
              </a:rPr>
              <a:t> </a:t>
            </a:r>
            <a:r>
              <a:rPr lang="tr-TR" sz="2600" dirty="0" err="1">
                <a:ea typeface="+mn-lt"/>
                <a:cs typeface="+mn-lt"/>
              </a:rPr>
              <a:t>have</a:t>
            </a:r>
            <a:r>
              <a:rPr lang="tr-TR" sz="2600" dirty="0">
                <a:ea typeface="+mn-lt"/>
                <a:cs typeface="+mn-lt"/>
              </a:rPr>
              <a:t> </a:t>
            </a:r>
            <a:r>
              <a:rPr lang="tr-TR" sz="2600" dirty="0" err="1">
                <a:ea typeface="+mn-lt"/>
                <a:cs typeface="+mn-lt"/>
              </a:rPr>
              <a:t>many</a:t>
            </a:r>
            <a:r>
              <a:rPr lang="tr-TR" sz="2600" dirty="0">
                <a:ea typeface="+mn-lt"/>
                <a:cs typeface="+mn-lt"/>
              </a:rPr>
              <a:t> </a:t>
            </a:r>
            <a:r>
              <a:rPr lang="tr-TR" sz="2600" dirty="0" err="1">
                <a:ea typeface="+mn-lt"/>
                <a:cs typeface="+mn-lt"/>
              </a:rPr>
              <a:t>vectors</a:t>
            </a:r>
            <a:r>
              <a:rPr lang="tr-TR" sz="2600" dirty="0">
                <a:ea typeface="+mn-lt"/>
                <a:cs typeface="+mn-lt"/>
              </a:rPr>
              <a:t> (</a:t>
            </a:r>
            <a:r>
              <a:rPr lang="tr-TR" sz="2600" dirty="0" err="1">
                <a:ea typeface="+mn-lt"/>
                <a:cs typeface="+mn-lt"/>
              </a:rPr>
              <a:t>all</a:t>
            </a:r>
            <a:r>
              <a:rPr lang="tr-TR" sz="2600" dirty="0">
                <a:ea typeface="+mn-lt"/>
                <a:cs typeface="+mn-lt"/>
              </a:rPr>
              <a:t> of </a:t>
            </a:r>
            <a:r>
              <a:rPr lang="tr-TR" sz="2600" dirty="0" err="1">
                <a:ea typeface="+mn-lt"/>
                <a:cs typeface="+mn-lt"/>
              </a:rPr>
              <a:t>equal</a:t>
            </a:r>
            <a:r>
              <a:rPr lang="tr-TR" sz="2600" dirty="0">
                <a:ea typeface="+mn-lt"/>
                <a:cs typeface="+mn-lt"/>
              </a:rPr>
              <a:t> </a:t>
            </a:r>
            <a:r>
              <a:rPr lang="tr-TR" sz="2600" dirty="0" err="1">
                <a:ea typeface="+mn-lt"/>
                <a:cs typeface="+mn-lt"/>
              </a:rPr>
              <a:t>length</a:t>
            </a:r>
            <a:r>
              <a:rPr lang="tr-TR" sz="2600" dirty="0">
                <a:ea typeface="+mn-lt"/>
                <a:cs typeface="+mn-lt"/>
              </a:rPr>
              <a:t>) — but </a:t>
            </a:r>
            <a:r>
              <a:rPr lang="tr-TR" sz="2600" dirty="0" err="1">
                <a:ea typeface="+mn-lt"/>
                <a:cs typeface="+mn-lt"/>
              </a:rPr>
              <a:t>for</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sake</a:t>
            </a:r>
            <a:r>
              <a:rPr lang="tr-TR" sz="2600" dirty="0">
                <a:ea typeface="+mn-lt"/>
                <a:cs typeface="+mn-lt"/>
              </a:rPr>
              <a:t> of </a:t>
            </a:r>
            <a:r>
              <a:rPr lang="tr-TR" sz="2600" dirty="0" err="1">
                <a:ea typeface="+mn-lt"/>
                <a:cs typeface="+mn-lt"/>
              </a:rPr>
              <a:t>simplicity</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will</a:t>
            </a:r>
            <a:r>
              <a:rPr lang="tr-TR" sz="2600" dirty="0">
                <a:ea typeface="+mn-lt"/>
                <a:cs typeface="+mn-lt"/>
              </a:rPr>
              <a:t> </a:t>
            </a:r>
            <a:r>
              <a:rPr lang="tr-TR" sz="2600" dirty="0" err="1">
                <a:ea typeface="+mn-lt"/>
                <a:cs typeface="+mn-lt"/>
              </a:rPr>
              <a:t>use</a:t>
            </a:r>
            <a:r>
              <a:rPr lang="tr-TR" sz="2600" dirty="0">
                <a:ea typeface="+mn-lt"/>
                <a:cs typeface="+mn-lt"/>
              </a:rPr>
              <a:t> a </a:t>
            </a:r>
            <a:r>
              <a:rPr lang="tr-TR" sz="2600" dirty="0" err="1">
                <a:ea typeface="+mn-lt"/>
                <a:cs typeface="+mn-lt"/>
              </a:rPr>
              <a:t>single</a:t>
            </a:r>
            <a:r>
              <a:rPr lang="tr-TR" sz="2600" dirty="0">
                <a:ea typeface="+mn-lt"/>
                <a:cs typeface="+mn-lt"/>
              </a:rPr>
              <a:t> </a:t>
            </a:r>
            <a:r>
              <a:rPr lang="tr-TR" sz="2600" dirty="0" err="1">
                <a:ea typeface="+mn-lt"/>
                <a:cs typeface="+mn-lt"/>
              </a:rPr>
              <a:t>vector</a:t>
            </a:r>
            <a:r>
              <a:rPr lang="tr-TR" sz="2600" dirty="0">
                <a:ea typeface="+mn-lt"/>
                <a:cs typeface="+mn-lt"/>
              </a:rPr>
              <a:t> in </a:t>
            </a:r>
            <a:r>
              <a:rPr lang="tr-TR" sz="2600" dirty="0" err="1">
                <a:ea typeface="+mn-lt"/>
                <a:cs typeface="+mn-lt"/>
              </a:rPr>
              <a:t>our</a:t>
            </a:r>
            <a:r>
              <a:rPr lang="tr-TR" sz="2600" dirty="0">
                <a:ea typeface="+mn-lt"/>
                <a:cs typeface="+mn-lt"/>
              </a:rPr>
              <a:t> </a:t>
            </a:r>
            <a:r>
              <a:rPr lang="tr-TR" sz="2600" dirty="0" err="1">
                <a:ea typeface="+mn-lt"/>
                <a:cs typeface="+mn-lt"/>
              </a:rPr>
              <a:t>examples</a:t>
            </a:r>
            <a:r>
              <a:rPr lang="tr-TR" sz="2600" dirty="0">
                <a:ea typeface="+mn-lt"/>
                <a:cs typeface="+mn-lt"/>
              </a:rPr>
              <a:t>.</a:t>
            </a:r>
            <a:endParaRPr lang="tr-TR" dirty="0"/>
          </a:p>
          <a:p>
            <a:pPr marL="0" indent="0">
              <a:buNone/>
            </a:pPr>
            <a:r>
              <a:rPr lang="tr-TR" sz="2600" dirty="0" err="1">
                <a:ea typeface="+mn-lt"/>
                <a:cs typeface="+mn-lt"/>
              </a:rPr>
              <a:t>In</a:t>
            </a:r>
            <a:r>
              <a:rPr lang="tr-TR" sz="2600" dirty="0">
                <a:ea typeface="+mn-lt"/>
                <a:cs typeface="+mn-lt"/>
              </a:rPr>
              <a:t> </a:t>
            </a:r>
            <a:r>
              <a:rPr lang="tr-TR" sz="2600" dirty="0" err="1">
                <a:ea typeface="+mn-lt"/>
                <a:cs typeface="+mn-lt"/>
              </a:rPr>
              <a:t>short</a:t>
            </a:r>
            <a:r>
              <a:rPr lang="tr-TR" sz="2600" dirty="0">
                <a:ea typeface="+mn-lt"/>
                <a:cs typeface="+mn-lt"/>
              </a:rPr>
              <a:t>, PQ is </a:t>
            </a:r>
            <a:r>
              <a:rPr lang="tr-TR" sz="2600" dirty="0" err="1">
                <a:ea typeface="+mn-lt"/>
                <a:cs typeface="+mn-lt"/>
              </a:rPr>
              <a:t>the</a:t>
            </a:r>
            <a:r>
              <a:rPr lang="tr-TR" sz="2600" dirty="0">
                <a:ea typeface="+mn-lt"/>
                <a:cs typeface="+mn-lt"/>
              </a:rPr>
              <a:t> </a:t>
            </a:r>
            <a:r>
              <a:rPr lang="tr-TR" sz="2600" dirty="0" err="1">
                <a:ea typeface="+mn-lt"/>
                <a:cs typeface="+mn-lt"/>
              </a:rPr>
              <a:t>process</a:t>
            </a:r>
            <a:r>
              <a:rPr lang="tr-TR" sz="2600" dirty="0">
                <a:ea typeface="+mn-lt"/>
                <a:cs typeface="+mn-lt"/>
              </a:rPr>
              <a:t> of:</a:t>
            </a:r>
            <a:endParaRPr lang="tr-TR" dirty="0">
              <a:cs typeface="Calibri" panose="020F0502020204030204"/>
            </a:endParaRPr>
          </a:p>
          <a:p>
            <a:r>
              <a:rPr lang="tr-TR" sz="2600" dirty="0" err="1">
                <a:ea typeface="+mn-lt"/>
                <a:cs typeface="+mn-lt"/>
              </a:rPr>
              <a:t>Taking</a:t>
            </a:r>
            <a:r>
              <a:rPr lang="tr-TR" sz="2600" dirty="0">
                <a:ea typeface="+mn-lt"/>
                <a:cs typeface="+mn-lt"/>
              </a:rPr>
              <a:t> a </a:t>
            </a:r>
            <a:r>
              <a:rPr lang="tr-TR" sz="2600" dirty="0" err="1">
                <a:ea typeface="+mn-lt"/>
                <a:cs typeface="+mn-lt"/>
              </a:rPr>
              <a:t>big</a:t>
            </a:r>
            <a:r>
              <a:rPr lang="tr-TR" sz="2600" dirty="0">
                <a:ea typeface="+mn-lt"/>
                <a:cs typeface="+mn-lt"/>
              </a:rPr>
              <a:t>, </a:t>
            </a:r>
            <a:r>
              <a:rPr lang="tr-TR" sz="2600" dirty="0" err="1">
                <a:ea typeface="+mn-lt"/>
                <a:cs typeface="+mn-lt"/>
              </a:rPr>
              <a:t>high-dimensional</a:t>
            </a:r>
            <a:r>
              <a:rPr lang="tr-TR" sz="2600" dirty="0">
                <a:ea typeface="+mn-lt"/>
                <a:cs typeface="+mn-lt"/>
              </a:rPr>
              <a:t> </a:t>
            </a:r>
            <a:r>
              <a:rPr lang="tr-TR" sz="2600" dirty="0" err="1">
                <a:ea typeface="+mn-lt"/>
                <a:cs typeface="+mn-lt"/>
              </a:rPr>
              <a:t>vector</a:t>
            </a:r>
            <a:r>
              <a:rPr lang="tr-TR" sz="2600" dirty="0">
                <a:ea typeface="+mn-lt"/>
                <a:cs typeface="+mn-lt"/>
              </a:rPr>
              <a:t>,</a:t>
            </a:r>
          </a:p>
          <a:p>
            <a:r>
              <a:rPr lang="tr-TR" sz="2600" dirty="0" err="1">
                <a:ea typeface="+mn-lt"/>
                <a:cs typeface="+mn-lt"/>
              </a:rPr>
              <a:t>Splitting</a:t>
            </a:r>
            <a:r>
              <a:rPr lang="tr-TR" sz="2600" dirty="0">
                <a:ea typeface="+mn-lt"/>
                <a:cs typeface="+mn-lt"/>
              </a:rPr>
              <a:t> it </a:t>
            </a:r>
            <a:r>
              <a:rPr lang="tr-TR" sz="2600" dirty="0" err="1">
                <a:ea typeface="+mn-lt"/>
                <a:cs typeface="+mn-lt"/>
              </a:rPr>
              <a:t>into</a:t>
            </a:r>
            <a:r>
              <a:rPr lang="tr-TR" sz="2600" dirty="0">
                <a:ea typeface="+mn-lt"/>
                <a:cs typeface="+mn-lt"/>
              </a:rPr>
              <a:t> </a:t>
            </a:r>
            <a:r>
              <a:rPr lang="tr-TR" sz="2600" dirty="0" err="1">
                <a:ea typeface="+mn-lt"/>
                <a:cs typeface="+mn-lt"/>
              </a:rPr>
              <a:t>equally</a:t>
            </a:r>
            <a:r>
              <a:rPr lang="tr-TR" sz="2600" dirty="0">
                <a:ea typeface="+mn-lt"/>
                <a:cs typeface="+mn-lt"/>
              </a:rPr>
              <a:t> </a:t>
            </a:r>
            <a:r>
              <a:rPr lang="tr-TR" sz="2600" dirty="0" err="1">
                <a:ea typeface="+mn-lt"/>
                <a:cs typeface="+mn-lt"/>
              </a:rPr>
              <a:t>sized</a:t>
            </a:r>
            <a:r>
              <a:rPr lang="tr-TR" sz="2600" dirty="0">
                <a:ea typeface="+mn-lt"/>
                <a:cs typeface="+mn-lt"/>
              </a:rPr>
              <a:t> </a:t>
            </a:r>
            <a:r>
              <a:rPr lang="tr-TR" sz="2600" dirty="0" err="1">
                <a:ea typeface="+mn-lt"/>
                <a:cs typeface="+mn-lt"/>
              </a:rPr>
              <a:t>chunks</a:t>
            </a:r>
            <a:r>
              <a:rPr lang="tr-TR" sz="2600" dirty="0">
                <a:ea typeface="+mn-lt"/>
                <a:cs typeface="+mn-lt"/>
              </a:rPr>
              <a:t> — </a:t>
            </a:r>
            <a:r>
              <a:rPr lang="tr-TR" sz="2600" dirty="0" err="1">
                <a:ea typeface="+mn-lt"/>
                <a:cs typeface="+mn-lt"/>
              </a:rPr>
              <a:t>our</a:t>
            </a:r>
            <a:r>
              <a:rPr lang="tr-TR" sz="2600" dirty="0">
                <a:ea typeface="+mn-lt"/>
                <a:cs typeface="+mn-lt"/>
              </a:rPr>
              <a:t> </a:t>
            </a:r>
            <a:r>
              <a:rPr lang="tr-TR" sz="2600" dirty="0" err="1">
                <a:ea typeface="+mn-lt"/>
                <a:cs typeface="+mn-lt"/>
              </a:rPr>
              <a:t>subvectors</a:t>
            </a:r>
            <a:r>
              <a:rPr lang="tr-TR" sz="2600" dirty="0">
                <a:ea typeface="+mn-lt"/>
                <a:cs typeface="+mn-lt"/>
              </a:rPr>
              <a:t>,</a:t>
            </a:r>
            <a:endParaRPr lang="tr-TR" dirty="0"/>
          </a:p>
          <a:p>
            <a:r>
              <a:rPr lang="tr-TR" sz="2600" dirty="0" err="1">
                <a:ea typeface="+mn-lt"/>
                <a:cs typeface="+mn-lt"/>
              </a:rPr>
              <a:t>Assigning</a:t>
            </a:r>
            <a:r>
              <a:rPr lang="tr-TR" sz="2600" dirty="0">
                <a:ea typeface="+mn-lt"/>
                <a:cs typeface="+mn-lt"/>
              </a:rPr>
              <a:t> </a:t>
            </a:r>
            <a:r>
              <a:rPr lang="tr-TR" sz="2600" dirty="0" err="1">
                <a:ea typeface="+mn-lt"/>
                <a:cs typeface="+mn-lt"/>
              </a:rPr>
              <a:t>each</a:t>
            </a:r>
            <a:r>
              <a:rPr lang="tr-TR" sz="2600" dirty="0">
                <a:ea typeface="+mn-lt"/>
                <a:cs typeface="+mn-lt"/>
              </a:rPr>
              <a:t> of </a:t>
            </a:r>
            <a:r>
              <a:rPr lang="tr-TR" sz="2600" dirty="0" err="1">
                <a:ea typeface="+mn-lt"/>
                <a:cs typeface="+mn-lt"/>
              </a:rPr>
              <a:t>these</a:t>
            </a:r>
            <a:r>
              <a:rPr lang="tr-TR" sz="2600" dirty="0">
                <a:ea typeface="+mn-lt"/>
                <a:cs typeface="+mn-lt"/>
              </a:rPr>
              <a:t> </a:t>
            </a:r>
            <a:r>
              <a:rPr lang="tr-TR" sz="2600" dirty="0" err="1">
                <a:ea typeface="+mn-lt"/>
                <a:cs typeface="+mn-lt"/>
              </a:rPr>
              <a:t>subvectors</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its</a:t>
            </a:r>
            <a:r>
              <a:rPr lang="tr-TR" sz="2600" dirty="0">
                <a:ea typeface="+mn-lt"/>
                <a:cs typeface="+mn-lt"/>
              </a:rPr>
              <a:t> </a:t>
            </a:r>
            <a:r>
              <a:rPr lang="tr-TR" sz="2600" dirty="0" err="1">
                <a:ea typeface="+mn-lt"/>
                <a:cs typeface="+mn-lt"/>
              </a:rPr>
              <a:t>nearest</a:t>
            </a:r>
            <a:r>
              <a:rPr lang="tr-TR" sz="2600" dirty="0">
                <a:ea typeface="+mn-lt"/>
                <a:cs typeface="+mn-lt"/>
              </a:rPr>
              <a:t> </a:t>
            </a:r>
            <a:r>
              <a:rPr lang="tr-TR" sz="2600" dirty="0" err="1">
                <a:ea typeface="+mn-lt"/>
                <a:cs typeface="+mn-lt"/>
              </a:rPr>
              <a:t>centroid</a:t>
            </a:r>
            <a:r>
              <a:rPr lang="tr-TR" sz="2600" dirty="0">
                <a:ea typeface="+mn-lt"/>
                <a:cs typeface="+mn-lt"/>
              </a:rPr>
              <a:t> (</a:t>
            </a:r>
            <a:r>
              <a:rPr lang="tr-TR" sz="2600" dirty="0" err="1">
                <a:ea typeface="+mn-lt"/>
                <a:cs typeface="+mn-lt"/>
              </a:rPr>
              <a:t>also</a:t>
            </a:r>
            <a:r>
              <a:rPr lang="tr-TR" sz="2600" dirty="0">
                <a:ea typeface="+mn-lt"/>
                <a:cs typeface="+mn-lt"/>
              </a:rPr>
              <a:t> </a:t>
            </a:r>
            <a:r>
              <a:rPr lang="tr-TR" sz="2600" dirty="0" err="1">
                <a:ea typeface="+mn-lt"/>
                <a:cs typeface="+mn-lt"/>
              </a:rPr>
              <a:t>called</a:t>
            </a:r>
            <a:r>
              <a:rPr lang="tr-TR" sz="2600" dirty="0">
                <a:ea typeface="+mn-lt"/>
                <a:cs typeface="+mn-lt"/>
              </a:rPr>
              <a:t> </a:t>
            </a:r>
            <a:r>
              <a:rPr lang="tr-TR" sz="2600" dirty="0" err="1">
                <a:ea typeface="+mn-lt"/>
                <a:cs typeface="+mn-lt"/>
              </a:rPr>
              <a:t>reproduction</a:t>
            </a:r>
            <a:r>
              <a:rPr lang="tr-TR" sz="2600" dirty="0">
                <a:ea typeface="+mn-lt"/>
                <a:cs typeface="+mn-lt"/>
              </a:rPr>
              <a:t>/</a:t>
            </a:r>
            <a:r>
              <a:rPr lang="tr-TR" sz="2600" dirty="0" err="1">
                <a:ea typeface="+mn-lt"/>
                <a:cs typeface="+mn-lt"/>
              </a:rPr>
              <a:t>reconstruction</a:t>
            </a:r>
            <a:r>
              <a:rPr lang="tr-TR" sz="2600" dirty="0">
                <a:ea typeface="+mn-lt"/>
                <a:cs typeface="+mn-lt"/>
              </a:rPr>
              <a:t> </a:t>
            </a:r>
            <a:r>
              <a:rPr lang="tr-TR" sz="2600" dirty="0" err="1">
                <a:ea typeface="+mn-lt"/>
                <a:cs typeface="+mn-lt"/>
              </a:rPr>
              <a:t>values</a:t>
            </a:r>
            <a:r>
              <a:rPr lang="tr-TR" sz="2600" dirty="0">
                <a:ea typeface="+mn-lt"/>
                <a:cs typeface="+mn-lt"/>
              </a:rPr>
              <a:t>),</a:t>
            </a:r>
            <a:endParaRPr lang="tr-TR" dirty="0"/>
          </a:p>
          <a:p>
            <a:r>
              <a:rPr lang="tr-TR" sz="2600" dirty="0" err="1">
                <a:ea typeface="+mn-lt"/>
                <a:cs typeface="+mn-lt"/>
              </a:rPr>
              <a:t>Replacing</a:t>
            </a:r>
            <a:r>
              <a:rPr lang="tr-TR" sz="2600" dirty="0">
                <a:ea typeface="+mn-lt"/>
                <a:cs typeface="+mn-lt"/>
              </a:rPr>
              <a:t> </a:t>
            </a:r>
            <a:r>
              <a:rPr lang="tr-TR" sz="2600" dirty="0" err="1">
                <a:ea typeface="+mn-lt"/>
                <a:cs typeface="+mn-lt"/>
              </a:rPr>
              <a:t>these</a:t>
            </a:r>
            <a:r>
              <a:rPr lang="tr-TR" sz="2600" dirty="0">
                <a:ea typeface="+mn-lt"/>
                <a:cs typeface="+mn-lt"/>
              </a:rPr>
              <a:t> </a:t>
            </a:r>
            <a:r>
              <a:rPr lang="tr-TR" sz="2600" dirty="0" err="1">
                <a:ea typeface="+mn-lt"/>
                <a:cs typeface="+mn-lt"/>
              </a:rPr>
              <a:t>centroid</a:t>
            </a:r>
            <a:r>
              <a:rPr lang="tr-TR" sz="2600" dirty="0">
                <a:ea typeface="+mn-lt"/>
                <a:cs typeface="+mn-lt"/>
              </a:rPr>
              <a:t> </a:t>
            </a:r>
            <a:r>
              <a:rPr lang="tr-TR" sz="2600" dirty="0" err="1">
                <a:ea typeface="+mn-lt"/>
                <a:cs typeface="+mn-lt"/>
              </a:rPr>
              <a:t>values</a:t>
            </a:r>
            <a:r>
              <a:rPr lang="tr-TR" sz="2600" dirty="0">
                <a:ea typeface="+mn-lt"/>
                <a:cs typeface="+mn-lt"/>
              </a:rPr>
              <a:t> </a:t>
            </a:r>
            <a:r>
              <a:rPr lang="tr-TR" sz="2600" dirty="0" err="1">
                <a:ea typeface="+mn-lt"/>
                <a:cs typeface="+mn-lt"/>
              </a:rPr>
              <a:t>with</a:t>
            </a:r>
            <a:r>
              <a:rPr lang="tr-TR" sz="2600" dirty="0">
                <a:ea typeface="+mn-lt"/>
                <a:cs typeface="+mn-lt"/>
              </a:rPr>
              <a:t> </a:t>
            </a:r>
            <a:r>
              <a:rPr lang="tr-TR" sz="2600" dirty="0" err="1">
                <a:ea typeface="+mn-lt"/>
                <a:cs typeface="+mn-lt"/>
              </a:rPr>
              <a:t>unique</a:t>
            </a:r>
            <a:r>
              <a:rPr lang="tr-TR" sz="2600" dirty="0">
                <a:ea typeface="+mn-lt"/>
                <a:cs typeface="+mn-lt"/>
              </a:rPr>
              <a:t> </a:t>
            </a:r>
            <a:r>
              <a:rPr lang="tr-TR" sz="2600" dirty="0" err="1">
                <a:ea typeface="+mn-lt"/>
                <a:cs typeface="+mn-lt"/>
              </a:rPr>
              <a:t>IDs</a:t>
            </a:r>
            <a:r>
              <a:rPr lang="tr-TR" sz="2600" dirty="0">
                <a:ea typeface="+mn-lt"/>
                <a:cs typeface="+mn-lt"/>
              </a:rPr>
              <a:t> — </a:t>
            </a:r>
            <a:r>
              <a:rPr lang="tr-TR" sz="2600" dirty="0" err="1">
                <a:ea typeface="+mn-lt"/>
                <a:cs typeface="+mn-lt"/>
              </a:rPr>
              <a:t>each</a:t>
            </a:r>
            <a:r>
              <a:rPr lang="tr-TR" sz="2600" dirty="0">
                <a:ea typeface="+mn-lt"/>
                <a:cs typeface="+mn-lt"/>
              </a:rPr>
              <a:t> ID </a:t>
            </a:r>
            <a:r>
              <a:rPr lang="tr-TR" sz="2600" dirty="0" err="1">
                <a:ea typeface="+mn-lt"/>
                <a:cs typeface="+mn-lt"/>
              </a:rPr>
              <a:t>represents</a:t>
            </a:r>
            <a:r>
              <a:rPr lang="tr-TR" sz="2600" dirty="0">
                <a:ea typeface="+mn-lt"/>
                <a:cs typeface="+mn-lt"/>
              </a:rPr>
              <a:t> a </a:t>
            </a:r>
            <a:r>
              <a:rPr lang="tr-TR" sz="2600" dirty="0" err="1">
                <a:ea typeface="+mn-lt"/>
                <a:cs typeface="+mn-lt"/>
              </a:rPr>
              <a:t>centroid</a:t>
            </a:r>
            <a:endParaRPr lang="tr-TR" dirty="0" err="1"/>
          </a:p>
          <a:p>
            <a:pPr marL="514350" indent="-514350">
              <a:buAutoNum type="arabicPeriod"/>
            </a:pPr>
            <a:endParaRPr lang="tr-TR" sz="2600" dirty="0">
              <a:latin typeface="Arial"/>
              <a:ea typeface="Calibri" panose="020F0502020204030204"/>
              <a:cs typeface="Arial"/>
            </a:endParaRPr>
          </a:p>
        </p:txBody>
      </p:sp>
    </p:spTree>
    <p:extLst>
      <p:ext uri="{BB962C8B-B14F-4D97-AF65-F5344CB8AC3E}">
        <p14:creationId xmlns:p14="http://schemas.microsoft.com/office/powerpoint/2010/main" val="9729741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457200"/>
            <a:ext cx="4343400" cy="1929384"/>
          </a:xfrm>
        </p:spPr>
        <p:txBody>
          <a:bodyPr anchor="ctr">
            <a:normAutofit/>
          </a:bodyPr>
          <a:lstStyle/>
          <a:p>
            <a:r>
              <a:rPr lang="tr-TR" dirty="0">
                <a:ea typeface="+mj-lt"/>
                <a:cs typeface="+mj-lt"/>
              </a:rPr>
              <a:t>How Product </a:t>
            </a:r>
            <a:r>
              <a:rPr lang="tr-TR">
                <a:ea typeface="+mj-lt"/>
                <a:cs typeface="+mj-lt"/>
              </a:rPr>
              <a:t>Quantization</a:t>
            </a:r>
            <a:r>
              <a:rPr lang="tr-TR" dirty="0">
                <a:ea typeface="+mj-lt"/>
                <a:cs typeface="+mj-lt"/>
              </a:rPr>
              <a:t> Works</a:t>
            </a:r>
          </a:p>
        </p:txBody>
      </p:sp>
      <p:sp>
        <p:nvSpPr>
          <p:cNvPr id="1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a:xfrm>
            <a:off x="5541263" y="457200"/>
            <a:ext cx="6007608" cy="1929384"/>
          </a:xfrm>
        </p:spPr>
        <p:txBody>
          <a:bodyPr vert="horz" lIns="91440" tIns="45720" rIns="91440" bIns="45720" rtlCol="0" anchor="ctr">
            <a:normAutofit/>
          </a:bodyPr>
          <a:lstStyle/>
          <a:p>
            <a:pPr marL="0" indent="0">
              <a:buNone/>
            </a:pPr>
            <a:endParaRPr lang="tr-TR" sz="2200">
              <a:cs typeface="Calibri"/>
            </a:endParaRPr>
          </a:p>
          <a:p>
            <a:pPr marL="514350" indent="-514350">
              <a:buAutoNum type="arabicPeriod"/>
            </a:pPr>
            <a:endParaRPr lang="tr-TR" sz="2200">
              <a:latin typeface="Arial"/>
              <a:ea typeface="Calibri" panose="020F0502020204030204"/>
              <a:cs typeface="Arial"/>
            </a:endParaRPr>
          </a:p>
        </p:txBody>
      </p:sp>
      <p:pic>
        <p:nvPicPr>
          <p:cNvPr id="6" name="Resim 5" descr="Our subvectors are replaced with a specific centroid vector — which can then be replaced with a unique ID specific to that centroid vector.">
            <a:extLst>
              <a:ext uri="{FF2B5EF4-FFF2-40B4-BE49-F238E27FC236}">
                <a16:creationId xmlns:a16="http://schemas.microsoft.com/office/drawing/2014/main" id="{5652F90C-23FB-2052-6C22-E77A23733F57}"/>
              </a:ext>
            </a:extLst>
          </p:cNvPr>
          <p:cNvPicPr>
            <a:picLocks noChangeAspect="1"/>
          </p:cNvPicPr>
          <p:nvPr/>
        </p:nvPicPr>
        <p:blipFill>
          <a:blip r:embed="rId2"/>
          <a:stretch>
            <a:fillRect/>
          </a:stretch>
        </p:blipFill>
        <p:spPr>
          <a:xfrm>
            <a:off x="6393011" y="2466508"/>
            <a:ext cx="5703297" cy="3226330"/>
          </a:xfrm>
          <a:prstGeom prst="rect">
            <a:avLst/>
          </a:prstGeom>
        </p:spPr>
      </p:pic>
      <p:pic>
        <p:nvPicPr>
          <p:cNvPr id="3" name="Resim 2" descr="Here we are splitting our high-dimensional vector x into several subvectors u_j.">
            <a:extLst>
              <a:ext uri="{FF2B5EF4-FFF2-40B4-BE49-F238E27FC236}">
                <a16:creationId xmlns:a16="http://schemas.microsoft.com/office/drawing/2014/main" id="{31BF04F1-B780-0D2C-0335-F8431AC2AEEF}"/>
              </a:ext>
            </a:extLst>
          </p:cNvPr>
          <p:cNvPicPr>
            <a:picLocks noChangeAspect="1"/>
          </p:cNvPicPr>
          <p:nvPr/>
        </p:nvPicPr>
        <p:blipFill>
          <a:blip r:embed="rId3"/>
          <a:stretch>
            <a:fillRect/>
          </a:stretch>
        </p:blipFill>
        <p:spPr>
          <a:xfrm>
            <a:off x="73829" y="2492086"/>
            <a:ext cx="5976111" cy="3184582"/>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49</a:t>
            </a:fld>
            <a:endParaRPr lang="tr-TR"/>
          </a:p>
        </p:txBody>
      </p:sp>
    </p:spTree>
    <p:extLst>
      <p:ext uri="{BB962C8B-B14F-4D97-AF65-F5344CB8AC3E}">
        <p14:creationId xmlns:p14="http://schemas.microsoft.com/office/powerpoint/2010/main" val="368330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pPr>
              <a:spcBef>
                <a:spcPts val="1000"/>
              </a:spcBef>
            </a:pPr>
            <a:r>
              <a:rPr lang="tr-TR">
                <a:ea typeface="+mj-lt"/>
                <a:cs typeface="+mj-lt"/>
              </a:rPr>
              <a:t>     How does a vector database work? </a:t>
            </a:r>
            <a:endParaRPr lang="tr-TR"/>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a:bodyPr>
          <a:lstStyle/>
          <a:p>
            <a:pPr marL="457200" indent="-457200" algn="just"/>
            <a:r>
              <a:rPr lang="tr-TR">
                <a:ea typeface="+mn-lt"/>
                <a:cs typeface="+mn-lt"/>
              </a:rPr>
              <a:t>Vector Database Vs. Other Databases</a:t>
            </a:r>
          </a:p>
          <a:p>
            <a:pPr marL="457200" indent="-457200" algn="just"/>
            <a:r>
              <a:rPr lang="tr-TR">
                <a:ea typeface="+mn-lt"/>
                <a:cs typeface="+mn-lt"/>
              </a:rPr>
              <a:t>Vector Database Vs. Vector Index</a:t>
            </a:r>
            <a:endParaRPr lang="tr-TR">
              <a:ea typeface="Calibri"/>
              <a:cs typeface="Calibri"/>
            </a:endParaRPr>
          </a:p>
          <a:p>
            <a:pPr marL="457200" indent="-457200" algn="just"/>
            <a:r>
              <a:rPr lang="tr-TR">
                <a:ea typeface="+mn-lt"/>
                <a:cs typeface="+mn-lt"/>
              </a:rPr>
              <a:t>Popular Vector Databases</a:t>
            </a:r>
          </a:p>
          <a:p>
            <a:pPr marL="457200" indent="-457200" algn="just"/>
            <a:r>
              <a:rPr lang="tr-TR">
                <a:ea typeface="+mn-lt"/>
                <a:cs typeface="+mn-lt"/>
              </a:rPr>
              <a:t>How does a vector database work?</a:t>
            </a:r>
            <a:endParaRPr lang="tr-TR">
              <a:ea typeface="Calibri"/>
              <a:cs typeface="Calibri"/>
            </a:endParaRP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5</a:t>
            </a:fld>
            <a:endParaRPr lang="tr-TR"/>
          </a:p>
        </p:txBody>
      </p:sp>
    </p:spTree>
    <p:extLst>
      <p:ext uri="{BB962C8B-B14F-4D97-AF65-F5344CB8AC3E}">
        <p14:creationId xmlns:p14="http://schemas.microsoft.com/office/powerpoint/2010/main" val="2408930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a:ea typeface="+mj-lt"/>
                <a:cs typeface="+mj-lt"/>
              </a:rPr>
              <a:t>Product </a:t>
            </a:r>
            <a:r>
              <a:rPr lang="tr-TR" err="1">
                <a:ea typeface="+mj-lt"/>
                <a:cs typeface="+mj-lt"/>
              </a:rPr>
              <a:t>Quantization</a:t>
            </a:r>
            <a:r>
              <a:rPr lang="tr-TR">
                <a:ea typeface="+mj-lt"/>
                <a:cs typeface="+mj-lt"/>
              </a:rPr>
              <a:t> (PQ)</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50</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77500" lnSpcReduction="20000"/>
          </a:bodyPr>
          <a:lstStyle/>
          <a:p>
            <a:pPr marL="514350" indent="-514350">
              <a:buAutoNum type="arabicPeriod"/>
            </a:pPr>
            <a:r>
              <a:rPr lang="tr-TR" sz="2600" err="1">
                <a:latin typeface="Arial"/>
                <a:ea typeface="+mn-lt"/>
                <a:cs typeface="Arial"/>
              </a:rPr>
              <a:t>Splitting</a:t>
            </a:r>
            <a:r>
              <a:rPr lang="tr-TR" sz="2600">
                <a:latin typeface="Arial"/>
                <a:ea typeface="+mn-lt"/>
                <a:cs typeface="Arial"/>
              </a:rPr>
              <a:t> -</a:t>
            </a:r>
            <a:r>
              <a:rPr lang="tr-TR" sz="2600" err="1">
                <a:latin typeface="Arial"/>
                <a:ea typeface="+mn-lt"/>
                <a:cs typeface="Arial"/>
              </a:rPr>
              <a:t>The</a:t>
            </a:r>
            <a:r>
              <a:rPr lang="tr-TR" sz="2600">
                <a:latin typeface="Arial"/>
                <a:ea typeface="+mn-lt"/>
                <a:cs typeface="Arial"/>
              </a:rPr>
              <a:t> </a:t>
            </a:r>
            <a:r>
              <a:rPr lang="tr-TR" sz="2600" err="1">
                <a:latin typeface="Arial"/>
                <a:ea typeface="+mn-lt"/>
                <a:cs typeface="Arial"/>
              </a:rPr>
              <a:t>vectors</a:t>
            </a:r>
            <a:r>
              <a:rPr lang="tr-TR" sz="2600">
                <a:latin typeface="Arial"/>
                <a:ea typeface="+mn-lt"/>
                <a:cs typeface="Arial"/>
              </a:rPr>
              <a:t> </a:t>
            </a:r>
            <a:r>
              <a:rPr lang="tr-TR" sz="2600" err="1">
                <a:latin typeface="Arial"/>
                <a:ea typeface="+mn-lt"/>
                <a:cs typeface="Arial"/>
              </a:rPr>
              <a:t>are</a:t>
            </a:r>
            <a:r>
              <a:rPr lang="tr-TR" sz="2600">
                <a:latin typeface="Arial"/>
                <a:ea typeface="+mn-lt"/>
                <a:cs typeface="Arial"/>
              </a:rPr>
              <a:t> </a:t>
            </a:r>
            <a:r>
              <a:rPr lang="tr-TR" sz="2600" err="1">
                <a:latin typeface="Arial"/>
                <a:ea typeface="+mn-lt"/>
                <a:cs typeface="Arial"/>
              </a:rPr>
              <a:t>broken</a:t>
            </a:r>
            <a:r>
              <a:rPr lang="tr-TR" sz="2600">
                <a:latin typeface="Arial"/>
                <a:ea typeface="+mn-lt"/>
                <a:cs typeface="Arial"/>
              </a:rPr>
              <a:t> </a:t>
            </a:r>
            <a:r>
              <a:rPr lang="tr-TR" sz="2600" err="1">
                <a:latin typeface="Arial"/>
                <a:ea typeface="+mn-lt"/>
                <a:cs typeface="Arial"/>
              </a:rPr>
              <a:t>into</a:t>
            </a:r>
            <a:r>
              <a:rPr lang="tr-TR" sz="2600">
                <a:latin typeface="Arial"/>
                <a:ea typeface="+mn-lt"/>
                <a:cs typeface="Arial"/>
              </a:rPr>
              <a:t> </a:t>
            </a:r>
            <a:r>
              <a:rPr lang="tr-TR" sz="2600" err="1">
                <a:latin typeface="Arial"/>
                <a:ea typeface="+mn-lt"/>
                <a:cs typeface="Arial"/>
              </a:rPr>
              <a:t>segments</a:t>
            </a:r>
            <a:r>
              <a:rPr lang="tr-TR" sz="2600">
                <a:latin typeface="Arial"/>
                <a:ea typeface="+mn-lt"/>
                <a:cs typeface="Arial"/>
              </a:rPr>
              <a:t>.</a:t>
            </a:r>
            <a:endParaRPr lang="tr-TR">
              <a:ea typeface="+mn-lt"/>
              <a:cs typeface="+mn-lt"/>
            </a:endParaRPr>
          </a:p>
          <a:p>
            <a:pPr marL="514350" indent="-514350">
              <a:buAutoNum type="arabicPeriod"/>
            </a:pPr>
            <a:r>
              <a:rPr lang="tr-TR">
                <a:ea typeface="+mn-lt"/>
                <a:cs typeface="+mn-lt"/>
              </a:rPr>
              <a:t>Training — </a:t>
            </a:r>
            <a:r>
              <a:rPr lang="tr-TR" err="1">
                <a:ea typeface="+mn-lt"/>
                <a:cs typeface="+mn-lt"/>
              </a:rPr>
              <a:t>we</a:t>
            </a:r>
            <a:r>
              <a:rPr lang="tr-TR">
                <a:ea typeface="+mn-lt"/>
                <a:cs typeface="+mn-lt"/>
              </a:rPr>
              <a:t> </a:t>
            </a:r>
            <a:r>
              <a:rPr lang="tr-TR" err="1">
                <a:ea typeface="+mn-lt"/>
                <a:cs typeface="+mn-lt"/>
              </a:rPr>
              <a:t>build</a:t>
            </a:r>
            <a:r>
              <a:rPr lang="tr-TR">
                <a:ea typeface="+mn-lt"/>
                <a:cs typeface="+mn-lt"/>
              </a:rPr>
              <a:t> a “</a:t>
            </a:r>
            <a:r>
              <a:rPr lang="tr-TR" err="1">
                <a:ea typeface="+mn-lt"/>
                <a:cs typeface="+mn-lt"/>
              </a:rPr>
              <a:t>codebook</a:t>
            </a:r>
            <a:r>
              <a:rPr lang="tr-TR">
                <a:ea typeface="+mn-lt"/>
                <a:cs typeface="+mn-lt"/>
              </a:rPr>
              <a:t>” </a:t>
            </a:r>
            <a:r>
              <a:rPr lang="tr-TR" err="1">
                <a:ea typeface="+mn-lt"/>
                <a:cs typeface="+mn-lt"/>
              </a:rPr>
              <a:t>for</a:t>
            </a:r>
            <a:r>
              <a:rPr lang="tr-TR">
                <a:ea typeface="+mn-lt"/>
                <a:cs typeface="+mn-lt"/>
              </a:rPr>
              <a:t> </a:t>
            </a:r>
            <a:r>
              <a:rPr lang="tr-TR" err="1">
                <a:ea typeface="+mn-lt"/>
                <a:cs typeface="+mn-lt"/>
              </a:rPr>
              <a:t>each</a:t>
            </a:r>
            <a:r>
              <a:rPr lang="tr-TR">
                <a:ea typeface="+mn-lt"/>
                <a:cs typeface="+mn-lt"/>
              </a:rPr>
              <a:t> segment. </a:t>
            </a:r>
            <a:r>
              <a:rPr lang="tr-TR" err="1">
                <a:ea typeface="+mn-lt"/>
                <a:cs typeface="+mn-lt"/>
              </a:rPr>
              <a:t>Simply</a:t>
            </a:r>
            <a:r>
              <a:rPr lang="tr-TR">
                <a:ea typeface="+mn-lt"/>
                <a:cs typeface="+mn-lt"/>
              </a:rPr>
              <a:t> put — </a:t>
            </a:r>
            <a:r>
              <a:rPr lang="tr-TR" err="1">
                <a:ea typeface="+mn-lt"/>
                <a:cs typeface="+mn-lt"/>
              </a:rPr>
              <a:t>the</a:t>
            </a:r>
            <a:r>
              <a:rPr lang="tr-TR">
                <a:ea typeface="+mn-lt"/>
                <a:cs typeface="+mn-lt"/>
              </a:rPr>
              <a:t> </a:t>
            </a:r>
            <a:r>
              <a:rPr lang="tr-TR" err="1">
                <a:ea typeface="+mn-lt"/>
                <a:cs typeface="+mn-lt"/>
              </a:rPr>
              <a:t>algorithm</a:t>
            </a:r>
            <a:r>
              <a:rPr lang="tr-TR">
                <a:ea typeface="+mn-lt"/>
                <a:cs typeface="+mn-lt"/>
              </a:rPr>
              <a:t> </a:t>
            </a:r>
            <a:r>
              <a:rPr lang="tr-TR" err="1">
                <a:ea typeface="+mn-lt"/>
                <a:cs typeface="+mn-lt"/>
              </a:rPr>
              <a:t>generates</a:t>
            </a:r>
            <a:r>
              <a:rPr lang="tr-TR">
                <a:ea typeface="+mn-lt"/>
                <a:cs typeface="+mn-lt"/>
              </a:rPr>
              <a:t> a </a:t>
            </a:r>
            <a:r>
              <a:rPr lang="tr-TR" err="1">
                <a:ea typeface="+mn-lt"/>
                <a:cs typeface="+mn-lt"/>
              </a:rPr>
              <a:t>pool</a:t>
            </a:r>
            <a:r>
              <a:rPr lang="tr-TR">
                <a:ea typeface="+mn-lt"/>
                <a:cs typeface="+mn-lt"/>
              </a:rPr>
              <a:t> of </a:t>
            </a:r>
            <a:r>
              <a:rPr lang="tr-TR" err="1">
                <a:ea typeface="+mn-lt"/>
                <a:cs typeface="+mn-lt"/>
              </a:rPr>
              <a:t>potential</a:t>
            </a:r>
            <a:r>
              <a:rPr lang="tr-TR">
                <a:ea typeface="+mn-lt"/>
                <a:cs typeface="+mn-lt"/>
              </a:rPr>
              <a:t> “</a:t>
            </a:r>
            <a:r>
              <a:rPr lang="tr-TR" err="1">
                <a:ea typeface="+mn-lt"/>
                <a:cs typeface="+mn-lt"/>
              </a:rPr>
              <a:t>codes</a:t>
            </a:r>
            <a:r>
              <a:rPr lang="tr-TR">
                <a:ea typeface="+mn-lt"/>
                <a:cs typeface="+mn-lt"/>
              </a:rPr>
              <a:t>” </a:t>
            </a:r>
            <a:r>
              <a:rPr lang="tr-TR" err="1">
                <a:ea typeface="+mn-lt"/>
                <a:cs typeface="+mn-lt"/>
              </a:rPr>
              <a:t>that</a:t>
            </a:r>
            <a:r>
              <a:rPr lang="tr-TR">
                <a:ea typeface="+mn-lt"/>
                <a:cs typeface="+mn-lt"/>
              </a:rPr>
              <a:t> </a:t>
            </a:r>
            <a:r>
              <a:rPr lang="tr-TR" err="1">
                <a:ea typeface="+mn-lt"/>
                <a:cs typeface="+mn-lt"/>
              </a:rPr>
              <a:t>could</a:t>
            </a:r>
            <a:r>
              <a:rPr lang="tr-TR">
                <a:ea typeface="+mn-lt"/>
                <a:cs typeface="+mn-lt"/>
              </a:rPr>
              <a:t> be </a:t>
            </a:r>
            <a:r>
              <a:rPr lang="tr-TR" err="1">
                <a:ea typeface="+mn-lt"/>
                <a:cs typeface="+mn-lt"/>
              </a:rPr>
              <a:t>assigned</a:t>
            </a:r>
            <a:r>
              <a:rPr lang="tr-TR">
                <a:ea typeface="+mn-lt"/>
                <a:cs typeface="+mn-lt"/>
              </a:rPr>
              <a:t> </a:t>
            </a:r>
            <a:r>
              <a:rPr lang="tr-TR" err="1">
                <a:ea typeface="+mn-lt"/>
                <a:cs typeface="+mn-lt"/>
              </a:rPr>
              <a:t>to</a:t>
            </a:r>
            <a:r>
              <a:rPr lang="tr-TR">
                <a:ea typeface="+mn-lt"/>
                <a:cs typeface="+mn-lt"/>
              </a:rPr>
              <a:t> a </a:t>
            </a:r>
            <a:r>
              <a:rPr lang="tr-TR" err="1">
                <a:ea typeface="+mn-lt"/>
                <a:cs typeface="+mn-lt"/>
              </a:rPr>
              <a:t>vector</a:t>
            </a:r>
            <a:r>
              <a:rPr lang="tr-TR">
                <a:ea typeface="+mn-lt"/>
                <a:cs typeface="+mn-lt"/>
              </a:rPr>
              <a:t>. </a:t>
            </a:r>
            <a:r>
              <a:rPr lang="tr-TR" err="1">
                <a:ea typeface="+mn-lt"/>
                <a:cs typeface="+mn-lt"/>
              </a:rPr>
              <a:t>In</a:t>
            </a:r>
            <a:r>
              <a:rPr lang="tr-TR">
                <a:ea typeface="+mn-lt"/>
                <a:cs typeface="+mn-lt"/>
              </a:rPr>
              <a:t> </a:t>
            </a:r>
            <a:r>
              <a:rPr lang="tr-TR" err="1">
                <a:ea typeface="+mn-lt"/>
                <a:cs typeface="+mn-lt"/>
              </a:rPr>
              <a:t>practice</a:t>
            </a:r>
            <a:r>
              <a:rPr lang="tr-TR">
                <a:ea typeface="+mn-lt"/>
                <a:cs typeface="+mn-lt"/>
              </a:rPr>
              <a:t> — </a:t>
            </a:r>
            <a:r>
              <a:rPr lang="tr-TR" err="1">
                <a:ea typeface="+mn-lt"/>
                <a:cs typeface="+mn-lt"/>
              </a:rPr>
              <a:t>this</a:t>
            </a:r>
            <a:r>
              <a:rPr lang="tr-TR">
                <a:ea typeface="+mn-lt"/>
                <a:cs typeface="+mn-lt"/>
              </a:rPr>
              <a:t> “</a:t>
            </a:r>
            <a:r>
              <a:rPr lang="tr-TR" err="1">
                <a:ea typeface="+mn-lt"/>
                <a:cs typeface="+mn-lt"/>
              </a:rPr>
              <a:t>codebook</a:t>
            </a:r>
            <a:r>
              <a:rPr lang="tr-TR">
                <a:ea typeface="+mn-lt"/>
                <a:cs typeface="+mn-lt"/>
              </a:rPr>
              <a:t>” is </a:t>
            </a:r>
            <a:r>
              <a:rPr lang="tr-TR" err="1">
                <a:ea typeface="+mn-lt"/>
                <a:cs typeface="+mn-lt"/>
              </a:rPr>
              <a:t>made</a:t>
            </a:r>
            <a:r>
              <a:rPr lang="tr-TR">
                <a:ea typeface="+mn-lt"/>
                <a:cs typeface="+mn-lt"/>
              </a:rPr>
              <a:t> </a:t>
            </a:r>
            <a:r>
              <a:rPr lang="tr-TR" err="1">
                <a:ea typeface="+mn-lt"/>
                <a:cs typeface="+mn-lt"/>
              </a:rPr>
              <a:t>up</a:t>
            </a:r>
            <a:r>
              <a:rPr lang="tr-TR">
                <a:ea typeface="+mn-lt"/>
                <a:cs typeface="+mn-lt"/>
              </a:rPr>
              <a:t> of </a:t>
            </a:r>
            <a:r>
              <a:rPr lang="tr-TR" err="1">
                <a:ea typeface="+mn-lt"/>
                <a:cs typeface="+mn-lt"/>
              </a:rPr>
              <a:t>the</a:t>
            </a:r>
            <a:r>
              <a:rPr lang="tr-TR">
                <a:ea typeface="+mn-lt"/>
                <a:cs typeface="+mn-lt"/>
              </a:rPr>
              <a:t> </a:t>
            </a:r>
            <a:r>
              <a:rPr lang="tr-TR" err="1">
                <a:ea typeface="+mn-lt"/>
                <a:cs typeface="+mn-lt"/>
              </a:rPr>
              <a:t>center</a:t>
            </a:r>
            <a:r>
              <a:rPr lang="tr-TR">
                <a:ea typeface="+mn-lt"/>
                <a:cs typeface="+mn-lt"/>
              </a:rPr>
              <a:t> </a:t>
            </a:r>
            <a:r>
              <a:rPr lang="tr-TR" err="1">
                <a:ea typeface="+mn-lt"/>
                <a:cs typeface="+mn-lt"/>
              </a:rPr>
              <a:t>points</a:t>
            </a:r>
            <a:r>
              <a:rPr lang="tr-TR">
                <a:ea typeface="+mn-lt"/>
                <a:cs typeface="+mn-lt"/>
              </a:rPr>
              <a:t> of </a:t>
            </a:r>
            <a:r>
              <a:rPr lang="tr-TR" err="1">
                <a:ea typeface="+mn-lt"/>
                <a:cs typeface="+mn-lt"/>
              </a:rPr>
              <a:t>clusters</a:t>
            </a:r>
            <a:r>
              <a:rPr lang="tr-TR">
                <a:ea typeface="+mn-lt"/>
                <a:cs typeface="+mn-lt"/>
              </a:rPr>
              <a:t> </a:t>
            </a:r>
            <a:r>
              <a:rPr lang="tr-TR" err="1">
                <a:ea typeface="+mn-lt"/>
                <a:cs typeface="+mn-lt"/>
              </a:rPr>
              <a:t>created</a:t>
            </a:r>
            <a:r>
              <a:rPr lang="tr-TR">
                <a:ea typeface="+mn-lt"/>
                <a:cs typeface="+mn-lt"/>
              </a:rPr>
              <a:t> </a:t>
            </a:r>
            <a:r>
              <a:rPr lang="tr-TR" err="1">
                <a:ea typeface="+mn-lt"/>
                <a:cs typeface="+mn-lt"/>
              </a:rPr>
              <a:t>by</a:t>
            </a:r>
            <a:r>
              <a:rPr lang="tr-TR">
                <a:ea typeface="+mn-lt"/>
                <a:cs typeface="+mn-lt"/>
              </a:rPr>
              <a:t> </a:t>
            </a:r>
            <a:r>
              <a:rPr lang="tr-TR" err="1">
                <a:ea typeface="+mn-lt"/>
                <a:cs typeface="+mn-lt"/>
              </a:rPr>
              <a:t>performing</a:t>
            </a:r>
            <a:r>
              <a:rPr lang="tr-TR">
                <a:ea typeface="+mn-lt"/>
                <a:cs typeface="+mn-lt"/>
              </a:rPr>
              <a:t> k-</a:t>
            </a:r>
            <a:r>
              <a:rPr lang="tr-TR" err="1">
                <a:ea typeface="+mn-lt"/>
                <a:cs typeface="+mn-lt"/>
              </a:rPr>
              <a:t>means</a:t>
            </a:r>
            <a:r>
              <a:rPr lang="tr-TR">
                <a:ea typeface="+mn-lt"/>
                <a:cs typeface="+mn-lt"/>
              </a:rPr>
              <a:t> </a:t>
            </a:r>
            <a:r>
              <a:rPr lang="tr-TR" err="1">
                <a:ea typeface="+mn-lt"/>
                <a:cs typeface="+mn-lt"/>
              </a:rPr>
              <a:t>clustering</a:t>
            </a:r>
            <a:r>
              <a:rPr lang="tr-TR">
                <a:ea typeface="+mn-lt"/>
                <a:cs typeface="+mn-lt"/>
              </a:rPr>
              <a:t> on </a:t>
            </a:r>
            <a:r>
              <a:rPr lang="tr-TR" err="1">
                <a:ea typeface="+mn-lt"/>
                <a:cs typeface="+mn-lt"/>
              </a:rPr>
              <a:t>each</a:t>
            </a:r>
            <a:r>
              <a:rPr lang="tr-TR">
                <a:ea typeface="+mn-lt"/>
                <a:cs typeface="+mn-lt"/>
              </a:rPr>
              <a:t> of </a:t>
            </a:r>
            <a:r>
              <a:rPr lang="tr-TR" err="1">
                <a:ea typeface="+mn-lt"/>
                <a:cs typeface="+mn-lt"/>
              </a:rPr>
              <a:t>the</a:t>
            </a:r>
            <a:r>
              <a:rPr lang="tr-TR">
                <a:ea typeface="+mn-lt"/>
                <a:cs typeface="+mn-lt"/>
              </a:rPr>
              <a:t> </a:t>
            </a:r>
            <a:r>
              <a:rPr lang="tr-TR" err="1">
                <a:ea typeface="+mn-lt"/>
                <a:cs typeface="+mn-lt"/>
              </a:rPr>
              <a:t>vector’s</a:t>
            </a:r>
            <a:r>
              <a:rPr lang="tr-TR">
                <a:ea typeface="+mn-lt"/>
                <a:cs typeface="+mn-lt"/>
              </a:rPr>
              <a:t> </a:t>
            </a:r>
            <a:r>
              <a:rPr lang="tr-TR" err="1">
                <a:ea typeface="+mn-lt"/>
                <a:cs typeface="+mn-lt"/>
              </a:rPr>
              <a:t>segments</a:t>
            </a:r>
            <a:r>
              <a:rPr lang="tr-TR">
                <a:ea typeface="+mn-lt"/>
                <a:cs typeface="+mn-lt"/>
              </a:rPr>
              <a:t>. </a:t>
            </a:r>
            <a:r>
              <a:rPr lang="tr-TR" err="1">
                <a:ea typeface="+mn-lt"/>
                <a:cs typeface="+mn-lt"/>
              </a:rPr>
              <a:t>We</a:t>
            </a:r>
            <a:r>
              <a:rPr lang="tr-TR">
                <a:ea typeface="+mn-lt"/>
                <a:cs typeface="+mn-lt"/>
              </a:rPr>
              <a:t> </a:t>
            </a:r>
            <a:r>
              <a:rPr lang="tr-TR" err="1">
                <a:ea typeface="+mn-lt"/>
                <a:cs typeface="+mn-lt"/>
              </a:rPr>
              <a:t>would</a:t>
            </a:r>
            <a:r>
              <a:rPr lang="tr-TR">
                <a:ea typeface="+mn-lt"/>
                <a:cs typeface="+mn-lt"/>
              </a:rPr>
              <a:t> </a:t>
            </a:r>
            <a:r>
              <a:rPr lang="tr-TR" err="1">
                <a:ea typeface="+mn-lt"/>
                <a:cs typeface="+mn-lt"/>
              </a:rPr>
              <a:t>have</a:t>
            </a:r>
            <a:r>
              <a:rPr lang="tr-TR">
                <a:ea typeface="+mn-lt"/>
                <a:cs typeface="+mn-lt"/>
              </a:rPr>
              <a:t> </a:t>
            </a:r>
            <a:r>
              <a:rPr lang="tr-TR" err="1">
                <a:ea typeface="+mn-lt"/>
                <a:cs typeface="+mn-lt"/>
              </a:rPr>
              <a:t>the</a:t>
            </a:r>
            <a:r>
              <a:rPr lang="tr-TR">
                <a:ea typeface="+mn-lt"/>
                <a:cs typeface="+mn-lt"/>
              </a:rPr>
              <a:t> </a:t>
            </a:r>
            <a:r>
              <a:rPr lang="tr-TR" err="1">
                <a:ea typeface="+mn-lt"/>
                <a:cs typeface="+mn-lt"/>
              </a:rPr>
              <a:t>same</a:t>
            </a:r>
            <a:r>
              <a:rPr lang="tr-TR">
                <a:ea typeface="+mn-lt"/>
                <a:cs typeface="+mn-lt"/>
              </a:rPr>
              <a:t> </a:t>
            </a:r>
            <a:r>
              <a:rPr lang="tr-TR" err="1">
                <a:ea typeface="+mn-lt"/>
                <a:cs typeface="+mn-lt"/>
              </a:rPr>
              <a:t>number</a:t>
            </a:r>
            <a:r>
              <a:rPr lang="tr-TR">
                <a:ea typeface="+mn-lt"/>
                <a:cs typeface="+mn-lt"/>
              </a:rPr>
              <a:t> of </a:t>
            </a:r>
            <a:r>
              <a:rPr lang="tr-TR" err="1">
                <a:ea typeface="+mn-lt"/>
                <a:cs typeface="+mn-lt"/>
              </a:rPr>
              <a:t>values</a:t>
            </a:r>
            <a:r>
              <a:rPr lang="tr-TR">
                <a:ea typeface="+mn-lt"/>
                <a:cs typeface="+mn-lt"/>
              </a:rPr>
              <a:t> in </a:t>
            </a:r>
            <a:r>
              <a:rPr lang="tr-TR" err="1">
                <a:ea typeface="+mn-lt"/>
                <a:cs typeface="+mn-lt"/>
              </a:rPr>
              <a:t>the</a:t>
            </a:r>
            <a:r>
              <a:rPr lang="tr-TR">
                <a:ea typeface="+mn-lt"/>
                <a:cs typeface="+mn-lt"/>
              </a:rPr>
              <a:t> segment </a:t>
            </a:r>
            <a:r>
              <a:rPr lang="tr-TR" err="1">
                <a:ea typeface="+mn-lt"/>
                <a:cs typeface="+mn-lt"/>
              </a:rPr>
              <a:t>codebook</a:t>
            </a:r>
            <a:r>
              <a:rPr lang="tr-TR">
                <a:ea typeface="+mn-lt"/>
                <a:cs typeface="+mn-lt"/>
              </a:rPr>
              <a:t> as </a:t>
            </a:r>
            <a:r>
              <a:rPr lang="tr-TR" err="1">
                <a:ea typeface="+mn-lt"/>
                <a:cs typeface="+mn-lt"/>
              </a:rPr>
              <a:t>the</a:t>
            </a:r>
            <a:r>
              <a:rPr lang="tr-TR">
                <a:ea typeface="+mn-lt"/>
                <a:cs typeface="+mn-lt"/>
              </a:rPr>
              <a:t> </a:t>
            </a:r>
            <a:r>
              <a:rPr lang="tr-TR" err="1">
                <a:ea typeface="+mn-lt"/>
                <a:cs typeface="+mn-lt"/>
              </a:rPr>
              <a:t>value</a:t>
            </a:r>
            <a:r>
              <a:rPr lang="tr-TR">
                <a:ea typeface="+mn-lt"/>
                <a:cs typeface="+mn-lt"/>
              </a:rPr>
              <a:t> </a:t>
            </a:r>
            <a:r>
              <a:rPr lang="tr-TR" err="1">
                <a:ea typeface="+mn-lt"/>
                <a:cs typeface="+mn-lt"/>
              </a:rPr>
              <a:t>we</a:t>
            </a:r>
            <a:r>
              <a:rPr lang="tr-TR">
                <a:ea typeface="+mn-lt"/>
                <a:cs typeface="+mn-lt"/>
              </a:rPr>
              <a:t> </a:t>
            </a:r>
            <a:r>
              <a:rPr lang="tr-TR" err="1">
                <a:ea typeface="+mn-lt"/>
                <a:cs typeface="+mn-lt"/>
              </a:rPr>
              <a:t>use</a:t>
            </a:r>
            <a:r>
              <a:rPr lang="tr-TR">
                <a:ea typeface="+mn-lt"/>
                <a:cs typeface="+mn-lt"/>
              </a:rPr>
              <a:t> </a:t>
            </a:r>
            <a:r>
              <a:rPr lang="tr-TR" err="1">
                <a:ea typeface="+mn-lt"/>
                <a:cs typeface="+mn-lt"/>
              </a:rPr>
              <a:t>for</a:t>
            </a:r>
            <a:r>
              <a:rPr lang="tr-TR">
                <a:ea typeface="+mn-lt"/>
                <a:cs typeface="+mn-lt"/>
              </a:rPr>
              <a:t> </a:t>
            </a:r>
            <a:r>
              <a:rPr lang="tr-TR" err="1">
                <a:ea typeface="+mn-lt"/>
                <a:cs typeface="+mn-lt"/>
              </a:rPr>
              <a:t>the</a:t>
            </a:r>
            <a:r>
              <a:rPr lang="tr-TR">
                <a:ea typeface="+mn-lt"/>
                <a:cs typeface="+mn-lt"/>
              </a:rPr>
              <a:t> k-</a:t>
            </a:r>
            <a:r>
              <a:rPr lang="tr-TR" err="1">
                <a:ea typeface="+mn-lt"/>
                <a:cs typeface="+mn-lt"/>
              </a:rPr>
              <a:t>means</a:t>
            </a:r>
            <a:r>
              <a:rPr lang="tr-TR">
                <a:ea typeface="+mn-lt"/>
                <a:cs typeface="+mn-lt"/>
              </a:rPr>
              <a:t> </a:t>
            </a:r>
            <a:r>
              <a:rPr lang="tr-TR" err="1">
                <a:ea typeface="+mn-lt"/>
                <a:cs typeface="+mn-lt"/>
              </a:rPr>
              <a:t>clustering</a:t>
            </a:r>
            <a:r>
              <a:rPr lang="tr-TR">
                <a:ea typeface="+mn-lt"/>
                <a:cs typeface="+mn-lt"/>
              </a:rPr>
              <a:t>.</a:t>
            </a:r>
          </a:p>
          <a:p>
            <a:pPr marL="514350" indent="-514350">
              <a:buAutoNum type="arabicPeriod"/>
            </a:pPr>
            <a:r>
              <a:rPr lang="tr-TR" err="1">
                <a:ea typeface="+mn-lt"/>
                <a:cs typeface="+mn-lt"/>
              </a:rPr>
              <a:t>Encoding</a:t>
            </a:r>
            <a:r>
              <a:rPr lang="tr-TR">
                <a:ea typeface="+mn-lt"/>
                <a:cs typeface="+mn-lt"/>
              </a:rPr>
              <a:t> — </a:t>
            </a:r>
            <a:r>
              <a:rPr lang="tr-TR" err="1">
                <a:ea typeface="+mn-lt"/>
                <a:cs typeface="+mn-lt"/>
              </a:rPr>
              <a:t>The</a:t>
            </a:r>
            <a:r>
              <a:rPr lang="tr-TR">
                <a:ea typeface="+mn-lt"/>
                <a:cs typeface="+mn-lt"/>
              </a:rPr>
              <a:t> </a:t>
            </a:r>
            <a:r>
              <a:rPr lang="tr-TR" err="1">
                <a:ea typeface="+mn-lt"/>
                <a:cs typeface="+mn-lt"/>
              </a:rPr>
              <a:t>algorithm</a:t>
            </a:r>
            <a:r>
              <a:rPr lang="tr-TR">
                <a:ea typeface="+mn-lt"/>
                <a:cs typeface="+mn-lt"/>
              </a:rPr>
              <a:t> </a:t>
            </a:r>
            <a:r>
              <a:rPr lang="tr-TR" err="1">
                <a:ea typeface="+mn-lt"/>
                <a:cs typeface="+mn-lt"/>
              </a:rPr>
              <a:t>assigns</a:t>
            </a:r>
            <a:r>
              <a:rPr lang="tr-TR">
                <a:ea typeface="+mn-lt"/>
                <a:cs typeface="+mn-lt"/>
              </a:rPr>
              <a:t> a </a:t>
            </a:r>
            <a:r>
              <a:rPr lang="tr-TR" err="1">
                <a:ea typeface="+mn-lt"/>
                <a:cs typeface="+mn-lt"/>
              </a:rPr>
              <a:t>specific</a:t>
            </a:r>
            <a:r>
              <a:rPr lang="tr-TR">
                <a:ea typeface="+mn-lt"/>
                <a:cs typeface="+mn-lt"/>
              </a:rPr>
              <a:t> </a:t>
            </a:r>
            <a:r>
              <a:rPr lang="tr-TR" err="1">
                <a:ea typeface="+mn-lt"/>
                <a:cs typeface="+mn-lt"/>
              </a:rPr>
              <a:t>code</a:t>
            </a:r>
            <a:r>
              <a:rPr lang="tr-TR">
                <a:ea typeface="+mn-lt"/>
                <a:cs typeface="+mn-lt"/>
              </a:rPr>
              <a:t> </a:t>
            </a:r>
            <a:r>
              <a:rPr lang="tr-TR" err="1">
                <a:ea typeface="+mn-lt"/>
                <a:cs typeface="+mn-lt"/>
              </a:rPr>
              <a:t>to</a:t>
            </a:r>
            <a:r>
              <a:rPr lang="tr-TR">
                <a:ea typeface="+mn-lt"/>
                <a:cs typeface="+mn-lt"/>
              </a:rPr>
              <a:t> </a:t>
            </a:r>
            <a:r>
              <a:rPr lang="tr-TR" err="1">
                <a:ea typeface="+mn-lt"/>
                <a:cs typeface="+mn-lt"/>
              </a:rPr>
              <a:t>each</a:t>
            </a:r>
            <a:r>
              <a:rPr lang="tr-TR">
                <a:ea typeface="+mn-lt"/>
                <a:cs typeface="+mn-lt"/>
              </a:rPr>
              <a:t> segment. </a:t>
            </a:r>
            <a:r>
              <a:rPr lang="tr-TR" err="1">
                <a:ea typeface="+mn-lt"/>
                <a:cs typeface="+mn-lt"/>
              </a:rPr>
              <a:t>In</a:t>
            </a:r>
            <a:r>
              <a:rPr lang="tr-TR">
                <a:ea typeface="+mn-lt"/>
                <a:cs typeface="+mn-lt"/>
              </a:rPr>
              <a:t> </a:t>
            </a:r>
            <a:r>
              <a:rPr lang="tr-TR" err="1">
                <a:ea typeface="+mn-lt"/>
                <a:cs typeface="+mn-lt"/>
              </a:rPr>
              <a:t>practice</a:t>
            </a:r>
            <a:r>
              <a:rPr lang="tr-TR">
                <a:ea typeface="+mn-lt"/>
                <a:cs typeface="+mn-lt"/>
              </a:rPr>
              <a:t>, </a:t>
            </a:r>
            <a:r>
              <a:rPr lang="tr-TR" err="1">
                <a:ea typeface="+mn-lt"/>
                <a:cs typeface="+mn-lt"/>
              </a:rPr>
              <a:t>we</a:t>
            </a:r>
            <a:r>
              <a:rPr lang="tr-TR">
                <a:ea typeface="+mn-lt"/>
                <a:cs typeface="+mn-lt"/>
              </a:rPr>
              <a:t> </a:t>
            </a:r>
            <a:r>
              <a:rPr lang="tr-TR" err="1">
                <a:ea typeface="+mn-lt"/>
                <a:cs typeface="+mn-lt"/>
              </a:rPr>
              <a:t>find</a:t>
            </a:r>
            <a:r>
              <a:rPr lang="tr-TR">
                <a:ea typeface="+mn-lt"/>
                <a:cs typeface="+mn-lt"/>
              </a:rPr>
              <a:t> </a:t>
            </a:r>
            <a:r>
              <a:rPr lang="tr-TR" err="1">
                <a:ea typeface="+mn-lt"/>
                <a:cs typeface="+mn-lt"/>
              </a:rPr>
              <a:t>the</a:t>
            </a:r>
            <a:r>
              <a:rPr lang="tr-TR">
                <a:ea typeface="+mn-lt"/>
                <a:cs typeface="+mn-lt"/>
              </a:rPr>
              <a:t> </a:t>
            </a:r>
            <a:r>
              <a:rPr lang="tr-TR" err="1">
                <a:ea typeface="+mn-lt"/>
                <a:cs typeface="+mn-lt"/>
              </a:rPr>
              <a:t>nearest</a:t>
            </a:r>
            <a:r>
              <a:rPr lang="tr-TR">
                <a:ea typeface="+mn-lt"/>
                <a:cs typeface="+mn-lt"/>
              </a:rPr>
              <a:t> </a:t>
            </a:r>
            <a:r>
              <a:rPr lang="tr-TR" err="1">
                <a:ea typeface="+mn-lt"/>
                <a:cs typeface="+mn-lt"/>
              </a:rPr>
              <a:t>value</a:t>
            </a:r>
            <a:r>
              <a:rPr lang="tr-TR">
                <a:ea typeface="+mn-lt"/>
                <a:cs typeface="+mn-lt"/>
              </a:rPr>
              <a:t> in </a:t>
            </a:r>
            <a:r>
              <a:rPr lang="tr-TR" err="1">
                <a:ea typeface="+mn-lt"/>
                <a:cs typeface="+mn-lt"/>
              </a:rPr>
              <a:t>the</a:t>
            </a:r>
            <a:r>
              <a:rPr lang="tr-TR">
                <a:ea typeface="+mn-lt"/>
                <a:cs typeface="+mn-lt"/>
              </a:rPr>
              <a:t> </a:t>
            </a:r>
            <a:r>
              <a:rPr lang="tr-TR" err="1">
                <a:ea typeface="+mn-lt"/>
                <a:cs typeface="+mn-lt"/>
              </a:rPr>
              <a:t>codebook</a:t>
            </a:r>
            <a:r>
              <a:rPr lang="tr-TR">
                <a:ea typeface="+mn-lt"/>
                <a:cs typeface="+mn-lt"/>
              </a:rPr>
              <a:t> </a:t>
            </a:r>
            <a:r>
              <a:rPr lang="tr-TR" err="1">
                <a:ea typeface="+mn-lt"/>
                <a:cs typeface="+mn-lt"/>
              </a:rPr>
              <a:t>to</a:t>
            </a:r>
            <a:r>
              <a:rPr lang="tr-TR">
                <a:ea typeface="+mn-lt"/>
                <a:cs typeface="+mn-lt"/>
              </a:rPr>
              <a:t> </a:t>
            </a:r>
            <a:r>
              <a:rPr lang="tr-TR" err="1">
                <a:ea typeface="+mn-lt"/>
                <a:cs typeface="+mn-lt"/>
              </a:rPr>
              <a:t>each</a:t>
            </a:r>
            <a:r>
              <a:rPr lang="tr-TR">
                <a:ea typeface="+mn-lt"/>
                <a:cs typeface="+mn-lt"/>
              </a:rPr>
              <a:t> </a:t>
            </a:r>
            <a:r>
              <a:rPr lang="tr-TR" err="1">
                <a:ea typeface="+mn-lt"/>
                <a:cs typeface="+mn-lt"/>
              </a:rPr>
              <a:t>vector</a:t>
            </a:r>
            <a:r>
              <a:rPr lang="tr-TR">
                <a:ea typeface="+mn-lt"/>
                <a:cs typeface="+mn-lt"/>
              </a:rPr>
              <a:t> segment </a:t>
            </a:r>
            <a:r>
              <a:rPr lang="tr-TR" err="1">
                <a:ea typeface="+mn-lt"/>
                <a:cs typeface="+mn-lt"/>
              </a:rPr>
              <a:t>after</a:t>
            </a:r>
            <a:r>
              <a:rPr lang="tr-TR">
                <a:ea typeface="+mn-lt"/>
                <a:cs typeface="+mn-lt"/>
              </a:rPr>
              <a:t> </a:t>
            </a:r>
            <a:r>
              <a:rPr lang="tr-TR" err="1">
                <a:ea typeface="+mn-lt"/>
                <a:cs typeface="+mn-lt"/>
              </a:rPr>
              <a:t>the</a:t>
            </a:r>
            <a:r>
              <a:rPr lang="tr-TR">
                <a:ea typeface="+mn-lt"/>
                <a:cs typeface="+mn-lt"/>
              </a:rPr>
              <a:t> </a:t>
            </a:r>
            <a:r>
              <a:rPr lang="tr-TR" err="1">
                <a:ea typeface="+mn-lt"/>
                <a:cs typeface="+mn-lt"/>
              </a:rPr>
              <a:t>training</a:t>
            </a:r>
            <a:r>
              <a:rPr lang="tr-TR">
                <a:ea typeface="+mn-lt"/>
                <a:cs typeface="+mn-lt"/>
              </a:rPr>
              <a:t> is </a:t>
            </a:r>
            <a:r>
              <a:rPr lang="tr-TR" err="1">
                <a:ea typeface="+mn-lt"/>
                <a:cs typeface="+mn-lt"/>
              </a:rPr>
              <a:t>complete</a:t>
            </a:r>
            <a:r>
              <a:rPr lang="tr-TR">
                <a:ea typeface="+mn-lt"/>
                <a:cs typeface="+mn-lt"/>
              </a:rPr>
              <a:t>. </a:t>
            </a:r>
            <a:r>
              <a:rPr lang="tr-TR" err="1">
                <a:ea typeface="+mn-lt"/>
                <a:cs typeface="+mn-lt"/>
              </a:rPr>
              <a:t>Our</a:t>
            </a:r>
            <a:r>
              <a:rPr lang="tr-TR">
                <a:ea typeface="+mn-lt"/>
                <a:cs typeface="+mn-lt"/>
              </a:rPr>
              <a:t> PQ </a:t>
            </a:r>
            <a:r>
              <a:rPr lang="tr-TR" err="1">
                <a:ea typeface="+mn-lt"/>
                <a:cs typeface="+mn-lt"/>
              </a:rPr>
              <a:t>code</a:t>
            </a:r>
            <a:r>
              <a:rPr lang="tr-TR">
                <a:ea typeface="+mn-lt"/>
                <a:cs typeface="+mn-lt"/>
              </a:rPr>
              <a:t> </a:t>
            </a:r>
            <a:r>
              <a:rPr lang="tr-TR" err="1">
                <a:ea typeface="+mn-lt"/>
                <a:cs typeface="+mn-lt"/>
              </a:rPr>
              <a:t>for</a:t>
            </a:r>
            <a:r>
              <a:rPr lang="tr-TR">
                <a:ea typeface="+mn-lt"/>
                <a:cs typeface="+mn-lt"/>
              </a:rPr>
              <a:t> </a:t>
            </a:r>
            <a:r>
              <a:rPr lang="tr-TR" err="1">
                <a:ea typeface="+mn-lt"/>
                <a:cs typeface="+mn-lt"/>
              </a:rPr>
              <a:t>the</a:t>
            </a:r>
            <a:r>
              <a:rPr lang="tr-TR">
                <a:ea typeface="+mn-lt"/>
                <a:cs typeface="+mn-lt"/>
              </a:rPr>
              <a:t> segment </a:t>
            </a:r>
            <a:r>
              <a:rPr lang="tr-TR" err="1">
                <a:ea typeface="+mn-lt"/>
                <a:cs typeface="+mn-lt"/>
              </a:rPr>
              <a:t>will</a:t>
            </a:r>
            <a:r>
              <a:rPr lang="tr-TR">
                <a:ea typeface="+mn-lt"/>
                <a:cs typeface="+mn-lt"/>
              </a:rPr>
              <a:t> be </a:t>
            </a:r>
            <a:r>
              <a:rPr lang="tr-TR" err="1">
                <a:ea typeface="+mn-lt"/>
                <a:cs typeface="+mn-lt"/>
              </a:rPr>
              <a:t>the</a:t>
            </a:r>
            <a:r>
              <a:rPr lang="tr-TR">
                <a:ea typeface="+mn-lt"/>
                <a:cs typeface="+mn-lt"/>
              </a:rPr>
              <a:t> </a:t>
            </a:r>
            <a:r>
              <a:rPr lang="tr-TR" err="1">
                <a:ea typeface="+mn-lt"/>
                <a:cs typeface="+mn-lt"/>
              </a:rPr>
              <a:t>identifier</a:t>
            </a:r>
            <a:r>
              <a:rPr lang="tr-TR">
                <a:ea typeface="+mn-lt"/>
                <a:cs typeface="+mn-lt"/>
              </a:rPr>
              <a:t> </a:t>
            </a:r>
            <a:r>
              <a:rPr lang="tr-TR" err="1">
                <a:ea typeface="+mn-lt"/>
                <a:cs typeface="+mn-lt"/>
              </a:rPr>
              <a:t>for</a:t>
            </a:r>
            <a:r>
              <a:rPr lang="tr-TR">
                <a:ea typeface="+mn-lt"/>
                <a:cs typeface="+mn-lt"/>
              </a:rPr>
              <a:t> </a:t>
            </a:r>
            <a:r>
              <a:rPr lang="tr-TR" err="1">
                <a:ea typeface="+mn-lt"/>
                <a:cs typeface="+mn-lt"/>
              </a:rPr>
              <a:t>the</a:t>
            </a:r>
            <a:r>
              <a:rPr lang="tr-TR">
                <a:ea typeface="+mn-lt"/>
                <a:cs typeface="+mn-lt"/>
              </a:rPr>
              <a:t> </a:t>
            </a:r>
            <a:r>
              <a:rPr lang="tr-TR" err="1">
                <a:ea typeface="+mn-lt"/>
                <a:cs typeface="+mn-lt"/>
              </a:rPr>
              <a:t>corresponding</a:t>
            </a:r>
            <a:r>
              <a:rPr lang="tr-TR">
                <a:ea typeface="+mn-lt"/>
                <a:cs typeface="+mn-lt"/>
              </a:rPr>
              <a:t> </a:t>
            </a:r>
            <a:r>
              <a:rPr lang="tr-TR" err="1">
                <a:ea typeface="+mn-lt"/>
                <a:cs typeface="+mn-lt"/>
              </a:rPr>
              <a:t>value</a:t>
            </a:r>
            <a:r>
              <a:rPr lang="tr-TR">
                <a:ea typeface="+mn-lt"/>
                <a:cs typeface="+mn-lt"/>
              </a:rPr>
              <a:t> in </a:t>
            </a:r>
            <a:r>
              <a:rPr lang="tr-TR" err="1">
                <a:ea typeface="+mn-lt"/>
                <a:cs typeface="+mn-lt"/>
              </a:rPr>
              <a:t>the</a:t>
            </a:r>
            <a:r>
              <a:rPr lang="tr-TR">
                <a:ea typeface="+mn-lt"/>
                <a:cs typeface="+mn-lt"/>
              </a:rPr>
              <a:t> </a:t>
            </a:r>
            <a:r>
              <a:rPr lang="tr-TR" err="1">
                <a:ea typeface="+mn-lt"/>
                <a:cs typeface="+mn-lt"/>
              </a:rPr>
              <a:t>codebook</a:t>
            </a:r>
            <a:r>
              <a:rPr lang="tr-TR">
                <a:ea typeface="+mn-lt"/>
                <a:cs typeface="+mn-lt"/>
              </a:rPr>
              <a:t>. </a:t>
            </a:r>
            <a:r>
              <a:rPr lang="tr-TR" err="1">
                <a:ea typeface="+mn-lt"/>
                <a:cs typeface="+mn-lt"/>
              </a:rPr>
              <a:t>We</a:t>
            </a:r>
            <a:r>
              <a:rPr lang="tr-TR">
                <a:ea typeface="+mn-lt"/>
                <a:cs typeface="+mn-lt"/>
              </a:rPr>
              <a:t> </a:t>
            </a:r>
            <a:r>
              <a:rPr lang="tr-TR" err="1">
                <a:ea typeface="+mn-lt"/>
                <a:cs typeface="+mn-lt"/>
              </a:rPr>
              <a:t>could</a:t>
            </a:r>
            <a:r>
              <a:rPr lang="tr-TR">
                <a:ea typeface="+mn-lt"/>
                <a:cs typeface="+mn-lt"/>
              </a:rPr>
              <a:t> </a:t>
            </a:r>
            <a:r>
              <a:rPr lang="tr-TR" err="1">
                <a:ea typeface="+mn-lt"/>
                <a:cs typeface="+mn-lt"/>
              </a:rPr>
              <a:t>use</a:t>
            </a:r>
            <a:r>
              <a:rPr lang="tr-TR">
                <a:ea typeface="+mn-lt"/>
                <a:cs typeface="+mn-lt"/>
              </a:rPr>
              <a:t> as </a:t>
            </a:r>
            <a:r>
              <a:rPr lang="tr-TR" err="1">
                <a:ea typeface="+mn-lt"/>
                <a:cs typeface="+mn-lt"/>
              </a:rPr>
              <a:t>many</a:t>
            </a:r>
            <a:r>
              <a:rPr lang="tr-TR">
                <a:ea typeface="+mn-lt"/>
                <a:cs typeface="+mn-lt"/>
              </a:rPr>
              <a:t> PQ </a:t>
            </a:r>
            <a:r>
              <a:rPr lang="tr-TR" err="1">
                <a:ea typeface="+mn-lt"/>
                <a:cs typeface="+mn-lt"/>
              </a:rPr>
              <a:t>codes</a:t>
            </a:r>
            <a:r>
              <a:rPr lang="tr-TR">
                <a:ea typeface="+mn-lt"/>
                <a:cs typeface="+mn-lt"/>
              </a:rPr>
              <a:t> as </a:t>
            </a:r>
            <a:r>
              <a:rPr lang="tr-TR" err="1">
                <a:ea typeface="+mn-lt"/>
                <a:cs typeface="+mn-lt"/>
              </a:rPr>
              <a:t>we’d</a:t>
            </a:r>
            <a:r>
              <a:rPr lang="tr-TR">
                <a:ea typeface="+mn-lt"/>
                <a:cs typeface="+mn-lt"/>
              </a:rPr>
              <a:t> </a:t>
            </a:r>
            <a:r>
              <a:rPr lang="tr-TR" err="1">
                <a:ea typeface="+mn-lt"/>
                <a:cs typeface="+mn-lt"/>
              </a:rPr>
              <a:t>like</a:t>
            </a:r>
            <a:r>
              <a:rPr lang="tr-TR">
                <a:ea typeface="+mn-lt"/>
                <a:cs typeface="+mn-lt"/>
              </a:rPr>
              <a:t>, </a:t>
            </a:r>
            <a:r>
              <a:rPr lang="tr-TR" err="1">
                <a:ea typeface="+mn-lt"/>
                <a:cs typeface="+mn-lt"/>
              </a:rPr>
              <a:t>meaning</a:t>
            </a:r>
            <a:r>
              <a:rPr lang="tr-TR">
                <a:ea typeface="+mn-lt"/>
                <a:cs typeface="+mn-lt"/>
              </a:rPr>
              <a:t> </a:t>
            </a:r>
            <a:r>
              <a:rPr lang="tr-TR" err="1">
                <a:ea typeface="+mn-lt"/>
                <a:cs typeface="+mn-lt"/>
              </a:rPr>
              <a:t>we</a:t>
            </a:r>
            <a:r>
              <a:rPr lang="tr-TR">
                <a:ea typeface="+mn-lt"/>
                <a:cs typeface="+mn-lt"/>
              </a:rPr>
              <a:t> can </a:t>
            </a:r>
            <a:r>
              <a:rPr lang="tr-TR" err="1">
                <a:ea typeface="+mn-lt"/>
                <a:cs typeface="+mn-lt"/>
              </a:rPr>
              <a:t>pick</a:t>
            </a:r>
            <a:r>
              <a:rPr lang="tr-TR">
                <a:ea typeface="+mn-lt"/>
                <a:cs typeface="+mn-lt"/>
              </a:rPr>
              <a:t> multiple </a:t>
            </a:r>
            <a:r>
              <a:rPr lang="tr-TR" err="1">
                <a:ea typeface="+mn-lt"/>
                <a:cs typeface="+mn-lt"/>
              </a:rPr>
              <a:t>values</a:t>
            </a:r>
            <a:r>
              <a:rPr lang="tr-TR">
                <a:ea typeface="+mn-lt"/>
                <a:cs typeface="+mn-lt"/>
              </a:rPr>
              <a:t> </a:t>
            </a:r>
            <a:r>
              <a:rPr lang="tr-TR" err="1">
                <a:ea typeface="+mn-lt"/>
                <a:cs typeface="+mn-lt"/>
              </a:rPr>
              <a:t>from</a:t>
            </a:r>
            <a:r>
              <a:rPr lang="tr-TR">
                <a:ea typeface="+mn-lt"/>
                <a:cs typeface="+mn-lt"/>
              </a:rPr>
              <a:t> </a:t>
            </a:r>
            <a:r>
              <a:rPr lang="tr-TR" err="1">
                <a:ea typeface="+mn-lt"/>
                <a:cs typeface="+mn-lt"/>
              </a:rPr>
              <a:t>the</a:t>
            </a:r>
            <a:r>
              <a:rPr lang="tr-TR">
                <a:ea typeface="+mn-lt"/>
                <a:cs typeface="+mn-lt"/>
              </a:rPr>
              <a:t> </a:t>
            </a:r>
            <a:r>
              <a:rPr lang="tr-TR" err="1">
                <a:ea typeface="+mn-lt"/>
                <a:cs typeface="+mn-lt"/>
              </a:rPr>
              <a:t>codebook</a:t>
            </a:r>
            <a:r>
              <a:rPr lang="tr-TR">
                <a:ea typeface="+mn-lt"/>
                <a:cs typeface="+mn-lt"/>
              </a:rPr>
              <a:t> </a:t>
            </a:r>
            <a:r>
              <a:rPr lang="tr-TR" err="1">
                <a:ea typeface="+mn-lt"/>
                <a:cs typeface="+mn-lt"/>
              </a:rPr>
              <a:t>to</a:t>
            </a:r>
            <a:r>
              <a:rPr lang="tr-TR">
                <a:ea typeface="+mn-lt"/>
                <a:cs typeface="+mn-lt"/>
              </a:rPr>
              <a:t> </a:t>
            </a:r>
            <a:r>
              <a:rPr lang="tr-TR" err="1">
                <a:ea typeface="+mn-lt"/>
                <a:cs typeface="+mn-lt"/>
              </a:rPr>
              <a:t>represent</a:t>
            </a:r>
            <a:r>
              <a:rPr lang="tr-TR">
                <a:ea typeface="+mn-lt"/>
                <a:cs typeface="+mn-lt"/>
              </a:rPr>
              <a:t> </a:t>
            </a:r>
            <a:r>
              <a:rPr lang="tr-TR" err="1">
                <a:ea typeface="+mn-lt"/>
                <a:cs typeface="+mn-lt"/>
              </a:rPr>
              <a:t>each</a:t>
            </a:r>
            <a:r>
              <a:rPr lang="tr-TR">
                <a:ea typeface="+mn-lt"/>
                <a:cs typeface="+mn-lt"/>
              </a:rPr>
              <a:t> segment.</a:t>
            </a:r>
          </a:p>
          <a:p>
            <a:pPr marL="514350" indent="-514350">
              <a:buAutoNum type="arabicPeriod"/>
            </a:pPr>
            <a:r>
              <a:rPr lang="tr-TR" err="1">
                <a:ea typeface="+mn-lt"/>
                <a:cs typeface="+mn-lt"/>
              </a:rPr>
              <a:t>Querying</a:t>
            </a:r>
            <a:r>
              <a:rPr lang="tr-TR">
                <a:ea typeface="+mn-lt"/>
                <a:cs typeface="+mn-lt"/>
              </a:rPr>
              <a:t> — </a:t>
            </a:r>
            <a:r>
              <a:rPr lang="tr-TR" err="1">
                <a:ea typeface="+mn-lt"/>
                <a:cs typeface="+mn-lt"/>
              </a:rPr>
              <a:t>When</a:t>
            </a:r>
            <a:r>
              <a:rPr lang="tr-TR">
                <a:ea typeface="+mn-lt"/>
                <a:cs typeface="+mn-lt"/>
              </a:rPr>
              <a:t> </a:t>
            </a:r>
            <a:r>
              <a:rPr lang="tr-TR" err="1">
                <a:ea typeface="+mn-lt"/>
                <a:cs typeface="+mn-lt"/>
              </a:rPr>
              <a:t>we</a:t>
            </a:r>
            <a:r>
              <a:rPr lang="tr-TR">
                <a:ea typeface="+mn-lt"/>
                <a:cs typeface="+mn-lt"/>
              </a:rPr>
              <a:t> </a:t>
            </a:r>
            <a:r>
              <a:rPr lang="tr-TR" err="1">
                <a:ea typeface="+mn-lt"/>
                <a:cs typeface="+mn-lt"/>
              </a:rPr>
              <a:t>query</a:t>
            </a:r>
            <a:r>
              <a:rPr lang="tr-TR">
                <a:ea typeface="+mn-lt"/>
                <a:cs typeface="+mn-lt"/>
              </a:rPr>
              <a:t>, </a:t>
            </a:r>
            <a:r>
              <a:rPr lang="tr-TR" err="1">
                <a:ea typeface="+mn-lt"/>
                <a:cs typeface="+mn-lt"/>
              </a:rPr>
              <a:t>the</a:t>
            </a:r>
            <a:r>
              <a:rPr lang="tr-TR">
                <a:ea typeface="+mn-lt"/>
                <a:cs typeface="+mn-lt"/>
              </a:rPr>
              <a:t> </a:t>
            </a:r>
            <a:r>
              <a:rPr lang="tr-TR" err="1">
                <a:ea typeface="+mn-lt"/>
                <a:cs typeface="+mn-lt"/>
              </a:rPr>
              <a:t>algorithm</a:t>
            </a:r>
            <a:r>
              <a:rPr lang="tr-TR">
                <a:ea typeface="+mn-lt"/>
                <a:cs typeface="+mn-lt"/>
              </a:rPr>
              <a:t> </a:t>
            </a:r>
            <a:r>
              <a:rPr lang="tr-TR" err="1">
                <a:ea typeface="+mn-lt"/>
                <a:cs typeface="+mn-lt"/>
              </a:rPr>
              <a:t>breaks</a:t>
            </a:r>
            <a:r>
              <a:rPr lang="tr-TR">
                <a:ea typeface="+mn-lt"/>
                <a:cs typeface="+mn-lt"/>
              </a:rPr>
              <a:t> </a:t>
            </a:r>
            <a:r>
              <a:rPr lang="tr-TR" err="1">
                <a:ea typeface="+mn-lt"/>
                <a:cs typeface="+mn-lt"/>
              </a:rPr>
              <a:t>down</a:t>
            </a:r>
            <a:r>
              <a:rPr lang="tr-TR">
                <a:ea typeface="+mn-lt"/>
                <a:cs typeface="+mn-lt"/>
              </a:rPr>
              <a:t> </a:t>
            </a:r>
            <a:r>
              <a:rPr lang="tr-TR" err="1">
                <a:ea typeface="+mn-lt"/>
                <a:cs typeface="+mn-lt"/>
              </a:rPr>
              <a:t>the</a:t>
            </a:r>
            <a:r>
              <a:rPr lang="tr-TR">
                <a:ea typeface="+mn-lt"/>
                <a:cs typeface="+mn-lt"/>
              </a:rPr>
              <a:t> </a:t>
            </a:r>
            <a:r>
              <a:rPr lang="tr-TR" err="1">
                <a:ea typeface="+mn-lt"/>
                <a:cs typeface="+mn-lt"/>
              </a:rPr>
              <a:t>vectors</a:t>
            </a:r>
            <a:r>
              <a:rPr lang="tr-TR">
                <a:ea typeface="+mn-lt"/>
                <a:cs typeface="+mn-lt"/>
              </a:rPr>
              <a:t> </a:t>
            </a:r>
            <a:r>
              <a:rPr lang="tr-TR" err="1">
                <a:ea typeface="+mn-lt"/>
                <a:cs typeface="+mn-lt"/>
              </a:rPr>
              <a:t>into</a:t>
            </a:r>
            <a:r>
              <a:rPr lang="tr-TR">
                <a:ea typeface="+mn-lt"/>
                <a:cs typeface="+mn-lt"/>
              </a:rPr>
              <a:t> </a:t>
            </a:r>
            <a:r>
              <a:rPr lang="tr-TR" err="1">
                <a:ea typeface="+mn-lt"/>
                <a:cs typeface="+mn-lt"/>
              </a:rPr>
              <a:t>sub-vectors</a:t>
            </a:r>
            <a:r>
              <a:rPr lang="tr-TR">
                <a:ea typeface="+mn-lt"/>
                <a:cs typeface="+mn-lt"/>
              </a:rPr>
              <a:t> </a:t>
            </a:r>
            <a:r>
              <a:rPr lang="tr-TR" err="1">
                <a:ea typeface="+mn-lt"/>
                <a:cs typeface="+mn-lt"/>
              </a:rPr>
              <a:t>and</a:t>
            </a:r>
            <a:r>
              <a:rPr lang="tr-TR">
                <a:ea typeface="+mn-lt"/>
                <a:cs typeface="+mn-lt"/>
              </a:rPr>
              <a:t> </a:t>
            </a:r>
            <a:r>
              <a:rPr lang="tr-TR" err="1">
                <a:ea typeface="+mn-lt"/>
                <a:cs typeface="+mn-lt"/>
              </a:rPr>
              <a:t>quantizes</a:t>
            </a:r>
            <a:r>
              <a:rPr lang="tr-TR">
                <a:ea typeface="+mn-lt"/>
                <a:cs typeface="+mn-lt"/>
              </a:rPr>
              <a:t> </a:t>
            </a:r>
            <a:r>
              <a:rPr lang="tr-TR" err="1">
                <a:ea typeface="+mn-lt"/>
                <a:cs typeface="+mn-lt"/>
              </a:rPr>
              <a:t>them</a:t>
            </a:r>
            <a:r>
              <a:rPr lang="tr-TR">
                <a:ea typeface="+mn-lt"/>
                <a:cs typeface="+mn-lt"/>
              </a:rPr>
              <a:t> </a:t>
            </a:r>
            <a:r>
              <a:rPr lang="tr-TR" err="1">
                <a:ea typeface="+mn-lt"/>
                <a:cs typeface="+mn-lt"/>
              </a:rPr>
              <a:t>using</a:t>
            </a:r>
            <a:r>
              <a:rPr lang="tr-TR">
                <a:ea typeface="+mn-lt"/>
                <a:cs typeface="+mn-lt"/>
              </a:rPr>
              <a:t> </a:t>
            </a:r>
            <a:r>
              <a:rPr lang="tr-TR" err="1">
                <a:ea typeface="+mn-lt"/>
                <a:cs typeface="+mn-lt"/>
              </a:rPr>
              <a:t>the</a:t>
            </a:r>
            <a:r>
              <a:rPr lang="tr-TR">
                <a:ea typeface="+mn-lt"/>
                <a:cs typeface="+mn-lt"/>
              </a:rPr>
              <a:t> </a:t>
            </a:r>
            <a:r>
              <a:rPr lang="tr-TR" err="1">
                <a:ea typeface="+mn-lt"/>
                <a:cs typeface="+mn-lt"/>
              </a:rPr>
              <a:t>same</a:t>
            </a:r>
            <a:r>
              <a:rPr lang="tr-TR">
                <a:ea typeface="+mn-lt"/>
                <a:cs typeface="+mn-lt"/>
              </a:rPr>
              <a:t> </a:t>
            </a:r>
            <a:r>
              <a:rPr lang="tr-TR" err="1">
                <a:ea typeface="+mn-lt"/>
                <a:cs typeface="+mn-lt"/>
              </a:rPr>
              <a:t>codebook</a:t>
            </a:r>
            <a:r>
              <a:rPr lang="tr-TR">
                <a:ea typeface="+mn-lt"/>
                <a:cs typeface="+mn-lt"/>
              </a:rPr>
              <a:t>. </a:t>
            </a:r>
            <a:r>
              <a:rPr lang="tr-TR" err="1">
                <a:ea typeface="+mn-lt"/>
                <a:cs typeface="+mn-lt"/>
              </a:rPr>
              <a:t>Then</a:t>
            </a:r>
            <a:r>
              <a:rPr lang="tr-TR">
                <a:ea typeface="+mn-lt"/>
                <a:cs typeface="+mn-lt"/>
              </a:rPr>
              <a:t>, it </a:t>
            </a:r>
            <a:r>
              <a:rPr lang="tr-TR" err="1">
                <a:ea typeface="+mn-lt"/>
                <a:cs typeface="+mn-lt"/>
              </a:rPr>
              <a:t>uses</a:t>
            </a:r>
            <a:r>
              <a:rPr lang="tr-TR">
                <a:ea typeface="+mn-lt"/>
                <a:cs typeface="+mn-lt"/>
              </a:rPr>
              <a:t> </a:t>
            </a:r>
            <a:r>
              <a:rPr lang="tr-TR" err="1">
                <a:ea typeface="+mn-lt"/>
                <a:cs typeface="+mn-lt"/>
              </a:rPr>
              <a:t>the</a:t>
            </a:r>
            <a:r>
              <a:rPr lang="tr-TR">
                <a:ea typeface="+mn-lt"/>
                <a:cs typeface="+mn-lt"/>
              </a:rPr>
              <a:t> </a:t>
            </a:r>
            <a:r>
              <a:rPr lang="tr-TR" err="1">
                <a:ea typeface="+mn-lt"/>
                <a:cs typeface="+mn-lt"/>
              </a:rPr>
              <a:t>indexed</a:t>
            </a:r>
            <a:r>
              <a:rPr lang="tr-TR">
                <a:ea typeface="+mn-lt"/>
                <a:cs typeface="+mn-lt"/>
              </a:rPr>
              <a:t> </a:t>
            </a:r>
            <a:r>
              <a:rPr lang="tr-TR" err="1">
                <a:ea typeface="+mn-lt"/>
                <a:cs typeface="+mn-lt"/>
              </a:rPr>
              <a:t>codes</a:t>
            </a:r>
            <a:r>
              <a:rPr lang="tr-TR">
                <a:ea typeface="+mn-lt"/>
                <a:cs typeface="+mn-lt"/>
              </a:rPr>
              <a:t> </a:t>
            </a:r>
            <a:r>
              <a:rPr lang="tr-TR" err="1">
                <a:ea typeface="+mn-lt"/>
                <a:cs typeface="+mn-lt"/>
              </a:rPr>
              <a:t>to</a:t>
            </a:r>
            <a:r>
              <a:rPr lang="tr-TR">
                <a:ea typeface="+mn-lt"/>
                <a:cs typeface="+mn-lt"/>
              </a:rPr>
              <a:t> </a:t>
            </a:r>
            <a:r>
              <a:rPr lang="tr-TR" err="1">
                <a:ea typeface="+mn-lt"/>
                <a:cs typeface="+mn-lt"/>
              </a:rPr>
              <a:t>find</a:t>
            </a:r>
            <a:r>
              <a:rPr lang="tr-TR">
                <a:ea typeface="+mn-lt"/>
                <a:cs typeface="+mn-lt"/>
              </a:rPr>
              <a:t> </a:t>
            </a:r>
            <a:r>
              <a:rPr lang="tr-TR" err="1">
                <a:ea typeface="+mn-lt"/>
                <a:cs typeface="+mn-lt"/>
              </a:rPr>
              <a:t>the</a:t>
            </a:r>
            <a:r>
              <a:rPr lang="tr-TR">
                <a:ea typeface="+mn-lt"/>
                <a:cs typeface="+mn-lt"/>
              </a:rPr>
              <a:t> </a:t>
            </a:r>
            <a:r>
              <a:rPr lang="tr-TR" err="1">
                <a:ea typeface="+mn-lt"/>
                <a:cs typeface="+mn-lt"/>
              </a:rPr>
              <a:t>nearest</a:t>
            </a:r>
            <a:r>
              <a:rPr lang="tr-TR">
                <a:ea typeface="+mn-lt"/>
                <a:cs typeface="+mn-lt"/>
              </a:rPr>
              <a:t> </a:t>
            </a:r>
            <a:r>
              <a:rPr lang="tr-TR" err="1">
                <a:ea typeface="+mn-lt"/>
                <a:cs typeface="+mn-lt"/>
              </a:rPr>
              <a:t>vectors</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a:t>
            </a:r>
            <a:r>
              <a:rPr lang="tr-TR" err="1">
                <a:ea typeface="+mn-lt"/>
                <a:cs typeface="+mn-lt"/>
              </a:rPr>
              <a:t>query</a:t>
            </a:r>
            <a:r>
              <a:rPr lang="tr-TR">
                <a:ea typeface="+mn-lt"/>
                <a:cs typeface="+mn-lt"/>
              </a:rPr>
              <a:t> </a:t>
            </a:r>
            <a:r>
              <a:rPr lang="tr-TR" err="1">
                <a:ea typeface="+mn-lt"/>
                <a:cs typeface="+mn-lt"/>
              </a:rPr>
              <a:t>vector</a:t>
            </a:r>
            <a:r>
              <a:rPr lang="tr-TR">
                <a:ea typeface="+mn-lt"/>
                <a:cs typeface="+mn-lt"/>
              </a:rPr>
              <a:t>.</a:t>
            </a:r>
            <a:endParaRPr lang="tr-TR">
              <a:ea typeface="Calibri" panose="020F0502020204030204"/>
              <a:cs typeface="Calibri" panose="020F0502020204030204"/>
            </a:endParaRPr>
          </a:p>
        </p:txBody>
      </p:sp>
    </p:spTree>
    <p:extLst>
      <p:ext uri="{BB962C8B-B14F-4D97-AF65-F5344CB8AC3E}">
        <p14:creationId xmlns:p14="http://schemas.microsoft.com/office/powerpoint/2010/main" val="37939410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Hierarchical Navigable Small World (HNSW)</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metin, ekran görüntüsü, dikdörtgen, çizgi içeren bir resim&#10;&#10;Açıklama otomatik olarak oluşturuldu">
            <a:extLst>
              <a:ext uri="{FF2B5EF4-FFF2-40B4-BE49-F238E27FC236}">
                <a16:creationId xmlns:a16="http://schemas.microsoft.com/office/drawing/2014/main" id="{3916C1CF-9861-0119-5F40-19EB0F9C3E04}"/>
              </a:ext>
            </a:extLst>
          </p:cNvPr>
          <p:cNvPicPr>
            <a:picLocks noGrp="1" noChangeAspect="1"/>
          </p:cNvPicPr>
          <p:nvPr>
            <p:ph idx="1"/>
          </p:nvPr>
        </p:nvPicPr>
        <p:blipFill>
          <a:blip r:embed="rId2"/>
          <a:stretch>
            <a:fillRect/>
          </a:stretch>
        </p:blipFill>
        <p:spPr>
          <a:xfrm>
            <a:off x="4654296" y="1386174"/>
            <a:ext cx="7214616" cy="4058220"/>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51</a:t>
            </a:fld>
            <a:endParaRPr lang="en-US"/>
          </a:p>
        </p:txBody>
      </p:sp>
    </p:spTree>
    <p:extLst>
      <p:ext uri="{BB962C8B-B14F-4D97-AF65-F5344CB8AC3E}">
        <p14:creationId xmlns:p14="http://schemas.microsoft.com/office/powerpoint/2010/main" val="14449229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Foundations</a:t>
            </a:r>
            <a:r>
              <a:rPr lang="tr-TR" dirty="0">
                <a:ea typeface="+mj-lt"/>
                <a:cs typeface="+mj-lt"/>
              </a:rPr>
              <a:t> of HNSW</a:t>
            </a:r>
            <a:endParaRPr lang="tr-TR" dirty="0"/>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52</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pPr algn="just"/>
            <a:endParaRPr lang="tr-TR">
              <a:ea typeface="Calibri"/>
              <a:cs typeface="Calibri"/>
            </a:endParaRPr>
          </a:p>
          <a:p>
            <a:pPr algn="just"/>
            <a:r>
              <a:rPr lang="tr-TR" dirty="0" err="1">
                <a:ea typeface="+mn-lt"/>
                <a:cs typeface="+mn-lt"/>
              </a:rPr>
              <a:t>We</a:t>
            </a:r>
            <a:r>
              <a:rPr lang="tr-TR" dirty="0">
                <a:ea typeface="+mn-lt"/>
                <a:cs typeface="+mn-lt"/>
              </a:rPr>
              <a:t> can </a:t>
            </a:r>
            <a:r>
              <a:rPr lang="tr-TR" dirty="0" err="1">
                <a:ea typeface="+mn-lt"/>
                <a:cs typeface="+mn-lt"/>
              </a:rPr>
              <a:t>split</a:t>
            </a:r>
            <a:r>
              <a:rPr lang="tr-TR" dirty="0">
                <a:ea typeface="+mn-lt"/>
                <a:cs typeface="+mn-lt"/>
              </a:rPr>
              <a:t> ANN </a:t>
            </a:r>
            <a:r>
              <a:rPr lang="tr-TR" dirty="0" err="1">
                <a:ea typeface="+mn-lt"/>
                <a:cs typeface="+mn-lt"/>
              </a:rPr>
              <a:t>algorithms</a:t>
            </a:r>
            <a:r>
              <a:rPr lang="tr-TR" dirty="0">
                <a:ea typeface="+mn-lt"/>
                <a:cs typeface="+mn-lt"/>
              </a:rPr>
              <a:t> </a:t>
            </a:r>
            <a:r>
              <a:rPr lang="tr-TR" dirty="0" err="1">
                <a:ea typeface="+mn-lt"/>
                <a:cs typeface="+mn-lt"/>
              </a:rPr>
              <a:t>into</a:t>
            </a:r>
            <a:r>
              <a:rPr lang="tr-TR" dirty="0">
                <a:ea typeface="+mn-lt"/>
                <a:cs typeface="+mn-lt"/>
              </a:rPr>
              <a:t> </a:t>
            </a:r>
            <a:r>
              <a:rPr lang="tr-TR" dirty="0" err="1">
                <a:ea typeface="+mn-lt"/>
                <a:cs typeface="+mn-lt"/>
              </a:rPr>
              <a:t>three</a:t>
            </a:r>
            <a:r>
              <a:rPr lang="tr-TR" dirty="0">
                <a:ea typeface="+mn-lt"/>
                <a:cs typeface="+mn-lt"/>
              </a:rPr>
              <a:t> </a:t>
            </a:r>
            <a:r>
              <a:rPr lang="tr-TR" dirty="0" err="1">
                <a:ea typeface="+mn-lt"/>
                <a:cs typeface="+mn-lt"/>
              </a:rPr>
              <a:t>distinct</a:t>
            </a:r>
            <a:r>
              <a:rPr lang="tr-TR" dirty="0">
                <a:ea typeface="+mn-lt"/>
                <a:cs typeface="+mn-lt"/>
              </a:rPr>
              <a:t> </a:t>
            </a:r>
            <a:r>
              <a:rPr lang="tr-TR" dirty="0" err="1">
                <a:ea typeface="+mn-lt"/>
                <a:cs typeface="+mn-lt"/>
              </a:rPr>
              <a:t>categories</a:t>
            </a:r>
            <a:r>
              <a:rPr lang="tr-TR" dirty="0">
                <a:ea typeface="+mn-lt"/>
                <a:cs typeface="+mn-lt"/>
              </a:rPr>
              <a:t>; </a:t>
            </a:r>
            <a:r>
              <a:rPr lang="tr-TR" dirty="0" err="1">
                <a:ea typeface="+mn-lt"/>
                <a:cs typeface="+mn-lt"/>
              </a:rPr>
              <a:t>trees</a:t>
            </a:r>
            <a:r>
              <a:rPr lang="tr-TR" dirty="0">
                <a:ea typeface="+mn-lt"/>
                <a:cs typeface="+mn-lt"/>
              </a:rPr>
              <a:t>, </a:t>
            </a:r>
            <a:r>
              <a:rPr lang="tr-TR" dirty="0" err="1">
                <a:ea typeface="+mn-lt"/>
                <a:cs typeface="+mn-lt"/>
              </a:rPr>
              <a:t>hashes</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graphs</a:t>
            </a:r>
            <a:r>
              <a:rPr lang="tr-TR" dirty="0">
                <a:ea typeface="+mn-lt"/>
                <a:cs typeface="+mn-lt"/>
              </a:rPr>
              <a:t>. HNSW </a:t>
            </a:r>
            <a:r>
              <a:rPr lang="tr-TR" dirty="0" err="1">
                <a:ea typeface="+mn-lt"/>
                <a:cs typeface="+mn-lt"/>
              </a:rPr>
              <a:t>slots</a:t>
            </a:r>
            <a:r>
              <a:rPr lang="tr-TR" dirty="0">
                <a:ea typeface="+mn-lt"/>
                <a:cs typeface="+mn-lt"/>
              </a:rPr>
              <a:t> </a:t>
            </a:r>
            <a:r>
              <a:rPr lang="tr-TR" dirty="0" err="1">
                <a:ea typeface="+mn-lt"/>
                <a:cs typeface="+mn-lt"/>
              </a:rPr>
              <a:t>into</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graph</a:t>
            </a:r>
            <a:r>
              <a:rPr lang="tr-TR" dirty="0">
                <a:ea typeface="+mn-lt"/>
                <a:cs typeface="+mn-lt"/>
              </a:rPr>
              <a:t> </a:t>
            </a:r>
            <a:r>
              <a:rPr lang="tr-TR" dirty="0" err="1">
                <a:ea typeface="+mn-lt"/>
                <a:cs typeface="+mn-lt"/>
              </a:rPr>
              <a:t>category</a:t>
            </a:r>
            <a:r>
              <a:rPr lang="tr-TR" dirty="0">
                <a:ea typeface="+mn-lt"/>
                <a:cs typeface="+mn-lt"/>
              </a:rPr>
              <a:t>. </a:t>
            </a:r>
            <a:r>
              <a:rPr lang="tr-TR" dirty="0" err="1">
                <a:ea typeface="+mn-lt"/>
                <a:cs typeface="+mn-lt"/>
              </a:rPr>
              <a:t>More</a:t>
            </a:r>
            <a:r>
              <a:rPr lang="tr-TR" dirty="0">
                <a:ea typeface="+mn-lt"/>
                <a:cs typeface="+mn-lt"/>
              </a:rPr>
              <a:t> </a:t>
            </a:r>
            <a:r>
              <a:rPr lang="tr-TR" dirty="0" err="1">
                <a:ea typeface="+mn-lt"/>
                <a:cs typeface="+mn-lt"/>
              </a:rPr>
              <a:t>specifically</a:t>
            </a:r>
            <a:r>
              <a:rPr lang="tr-TR" dirty="0">
                <a:ea typeface="+mn-lt"/>
                <a:cs typeface="+mn-lt"/>
              </a:rPr>
              <a:t>, it is a </a:t>
            </a:r>
            <a:r>
              <a:rPr lang="tr-TR" dirty="0" err="1">
                <a:ea typeface="+mn-lt"/>
                <a:cs typeface="+mn-lt"/>
              </a:rPr>
              <a:t>proximity</a:t>
            </a:r>
            <a:r>
              <a:rPr lang="tr-TR" dirty="0">
                <a:ea typeface="+mn-lt"/>
                <a:cs typeface="+mn-lt"/>
              </a:rPr>
              <a:t> </a:t>
            </a:r>
            <a:r>
              <a:rPr lang="tr-TR" dirty="0" err="1">
                <a:ea typeface="+mn-lt"/>
                <a:cs typeface="+mn-lt"/>
              </a:rPr>
              <a:t>graph</a:t>
            </a:r>
            <a:r>
              <a:rPr lang="tr-TR" dirty="0">
                <a:ea typeface="+mn-lt"/>
                <a:cs typeface="+mn-lt"/>
              </a:rPr>
              <a:t>, in </a:t>
            </a:r>
            <a:r>
              <a:rPr lang="tr-TR" dirty="0" err="1">
                <a:ea typeface="+mn-lt"/>
                <a:cs typeface="+mn-lt"/>
              </a:rPr>
              <a:t>which</a:t>
            </a:r>
            <a:r>
              <a:rPr lang="tr-TR" dirty="0">
                <a:ea typeface="+mn-lt"/>
                <a:cs typeface="+mn-lt"/>
              </a:rPr>
              <a:t> two </a:t>
            </a:r>
            <a:r>
              <a:rPr lang="tr-TR" dirty="0" err="1">
                <a:ea typeface="+mn-lt"/>
                <a:cs typeface="+mn-lt"/>
              </a:rPr>
              <a:t>vertices</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linked</a:t>
            </a:r>
            <a:r>
              <a:rPr lang="tr-TR" dirty="0">
                <a:ea typeface="+mn-lt"/>
                <a:cs typeface="+mn-lt"/>
              </a:rPr>
              <a:t> </a:t>
            </a:r>
            <a:r>
              <a:rPr lang="tr-TR" dirty="0" err="1">
                <a:ea typeface="+mn-lt"/>
                <a:cs typeface="+mn-lt"/>
              </a:rPr>
              <a:t>based</a:t>
            </a:r>
            <a:r>
              <a:rPr lang="tr-TR" dirty="0">
                <a:ea typeface="+mn-lt"/>
                <a:cs typeface="+mn-lt"/>
              </a:rPr>
              <a:t> on </a:t>
            </a:r>
            <a:r>
              <a:rPr lang="tr-TR" dirty="0" err="1">
                <a:ea typeface="+mn-lt"/>
                <a:cs typeface="+mn-lt"/>
              </a:rPr>
              <a:t>their</a:t>
            </a:r>
            <a:r>
              <a:rPr lang="tr-TR" dirty="0">
                <a:ea typeface="+mn-lt"/>
                <a:cs typeface="+mn-lt"/>
              </a:rPr>
              <a:t> </a:t>
            </a:r>
            <a:r>
              <a:rPr lang="tr-TR" dirty="0" err="1">
                <a:ea typeface="+mn-lt"/>
                <a:cs typeface="+mn-lt"/>
              </a:rPr>
              <a:t>proximity</a:t>
            </a:r>
            <a:r>
              <a:rPr lang="tr-TR" dirty="0">
                <a:ea typeface="+mn-lt"/>
                <a:cs typeface="+mn-lt"/>
              </a:rPr>
              <a:t> (</a:t>
            </a:r>
            <a:r>
              <a:rPr lang="tr-TR" dirty="0" err="1">
                <a:ea typeface="+mn-lt"/>
                <a:cs typeface="+mn-lt"/>
              </a:rPr>
              <a:t>closer</a:t>
            </a:r>
            <a:r>
              <a:rPr lang="tr-TR" dirty="0">
                <a:ea typeface="+mn-lt"/>
                <a:cs typeface="+mn-lt"/>
              </a:rPr>
              <a:t> </a:t>
            </a:r>
            <a:r>
              <a:rPr lang="tr-TR" dirty="0" err="1">
                <a:ea typeface="+mn-lt"/>
                <a:cs typeface="+mn-lt"/>
              </a:rPr>
              <a:t>vertices</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linked</a:t>
            </a:r>
            <a:r>
              <a:rPr lang="tr-TR" dirty="0">
                <a:ea typeface="+mn-lt"/>
                <a:cs typeface="+mn-lt"/>
              </a:rPr>
              <a:t>) — </a:t>
            </a:r>
            <a:r>
              <a:rPr lang="tr-TR" dirty="0" err="1">
                <a:ea typeface="+mn-lt"/>
                <a:cs typeface="+mn-lt"/>
              </a:rPr>
              <a:t>often</a:t>
            </a:r>
            <a:r>
              <a:rPr lang="tr-TR" dirty="0">
                <a:ea typeface="+mn-lt"/>
                <a:cs typeface="+mn-lt"/>
              </a:rPr>
              <a:t> </a:t>
            </a:r>
            <a:r>
              <a:rPr lang="tr-TR" dirty="0" err="1">
                <a:ea typeface="+mn-lt"/>
                <a:cs typeface="+mn-lt"/>
              </a:rPr>
              <a:t>defined</a:t>
            </a:r>
            <a:r>
              <a:rPr lang="tr-TR" dirty="0">
                <a:ea typeface="+mn-lt"/>
                <a:cs typeface="+mn-lt"/>
              </a:rPr>
              <a:t> in </a:t>
            </a:r>
            <a:r>
              <a:rPr lang="tr-TR" dirty="0" err="1">
                <a:ea typeface="+mn-lt"/>
                <a:cs typeface="+mn-lt"/>
              </a:rPr>
              <a:t>Euclidean</a:t>
            </a:r>
            <a:r>
              <a:rPr lang="tr-TR" dirty="0">
                <a:ea typeface="+mn-lt"/>
                <a:cs typeface="+mn-lt"/>
              </a:rPr>
              <a:t> </a:t>
            </a:r>
            <a:r>
              <a:rPr lang="tr-TR" dirty="0" err="1">
                <a:ea typeface="+mn-lt"/>
                <a:cs typeface="+mn-lt"/>
              </a:rPr>
              <a:t>distance</a:t>
            </a:r>
            <a:r>
              <a:rPr lang="tr-TR" dirty="0">
                <a:ea typeface="+mn-lt"/>
                <a:cs typeface="+mn-lt"/>
              </a:rPr>
              <a:t>.</a:t>
            </a:r>
          </a:p>
          <a:p>
            <a:pPr algn="just"/>
            <a:r>
              <a:rPr lang="tr-TR" dirty="0" err="1">
                <a:ea typeface="+mn-lt"/>
                <a:cs typeface="+mn-lt"/>
              </a:rPr>
              <a:t>There</a:t>
            </a:r>
            <a:r>
              <a:rPr lang="tr-TR" dirty="0">
                <a:ea typeface="+mn-lt"/>
                <a:cs typeface="+mn-lt"/>
              </a:rPr>
              <a:t> is a </a:t>
            </a:r>
            <a:r>
              <a:rPr lang="tr-TR" dirty="0" err="1">
                <a:ea typeface="+mn-lt"/>
                <a:cs typeface="+mn-lt"/>
              </a:rPr>
              <a:t>significant</a:t>
            </a:r>
            <a:r>
              <a:rPr lang="tr-TR" dirty="0">
                <a:ea typeface="+mn-lt"/>
                <a:cs typeface="+mn-lt"/>
              </a:rPr>
              <a:t> </a:t>
            </a:r>
            <a:r>
              <a:rPr lang="tr-TR" dirty="0" err="1">
                <a:ea typeface="+mn-lt"/>
                <a:cs typeface="+mn-lt"/>
              </a:rPr>
              <a:t>leap</a:t>
            </a:r>
            <a:r>
              <a:rPr lang="tr-TR" dirty="0">
                <a:ea typeface="+mn-lt"/>
                <a:cs typeface="+mn-lt"/>
              </a:rPr>
              <a:t> in </a:t>
            </a:r>
            <a:r>
              <a:rPr lang="tr-TR" dirty="0" err="1">
                <a:ea typeface="+mn-lt"/>
                <a:cs typeface="+mn-lt"/>
              </a:rPr>
              <a:t>complexity</a:t>
            </a:r>
            <a:r>
              <a:rPr lang="tr-TR" dirty="0">
                <a:ea typeface="+mn-lt"/>
                <a:cs typeface="+mn-lt"/>
              </a:rPr>
              <a:t> </a:t>
            </a:r>
            <a:r>
              <a:rPr lang="tr-TR" dirty="0" err="1">
                <a:ea typeface="+mn-lt"/>
                <a:cs typeface="+mn-lt"/>
              </a:rPr>
              <a:t>from</a:t>
            </a:r>
            <a:r>
              <a:rPr lang="tr-TR" dirty="0">
                <a:ea typeface="+mn-lt"/>
                <a:cs typeface="+mn-lt"/>
              </a:rPr>
              <a:t> a ‘</a:t>
            </a:r>
            <a:r>
              <a:rPr lang="tr-TR" dirty="0" err="1">
                <a:ea typeface="+mn-lt"/>
                <a:cs typeface="+mn-lt"/>
              </a:rPr>
              <a:t>proximity</a:t>
            </a:r>
            <a:r>
              <a:rPr lang="tr-TR" dirty="0">
                <a:ea typeface="+mn-lt"/>
                <a:cs typeface="+mn-lt"/>
              </a:rPr>
              <a:t>’ </a:t>
            </a:r>
            <a:r>
              <a:rPr lang="tr-TR" dirty="0" err="1">
                <a:ea typeface="+mn-lt"/>
                <a:cs typeface="+mn-lt"/>
              </a:rPr>
              <a:t>graph</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hierarchical</a:t>
            </a:r>
            <a:r>
              <a:rPr lang="tr-TR" dirty="0">
                <a:ea typeface="+mn-lt"/>
                <a:cs typeface="+mn-lt"/>
              </a:rPr>
              <a:t> </a:t>
            </a:r>
            <a:r>
              <a:rPr lang="tr-TR" dirty="0" err="1">
                <a:ea typeface="+mn-lt"/>
                <a:cs typeface="+mn-lt"/>
              </a:rPr>
              <a:t>navigable</a:t>
            </a:r>
            <a:r>
              <a:rPr lang="tr-TR" dirty="0">
                <a:ea typeface="+mn-lt"/>
                <a:cs typeface="+mn-lt"/>
              </a:rPr>
              <a:t> </a:t>
            </a:r>
            <a:r>
              <a:rPr lang="tr-TR" dirty="0" err="1">
                <a:ea typeface="+mn-lt"/>
                <a:cs typeface="+mn-lt"/>
              </a:rPr>
              <a:t>small</a:t>
            </a:r>
            <a:r>
              <a:rPr lang="tr-TR" dirty="0">
                <a:ea typeface="+mn-lt"/>
                <a:cs typeface="+mn-lt"/>
              </a:rPr>
              <a:t> </a:t>
            </a:r>
            <a:r>
              <a:rPr lang="tr-TR" dirty="0" err="1">
                <a:ea typeface="+mn-lt"/>
                <a:cs typeface="+mn-lt"/>
              </a:rPr>
              <a:t>world</a:t>
            </a:r>
            <a:r>
              <a:rPr lang="tr-TR" dirty="0">
                <a:ea typeface="+mn-lt"/>
                <a:cs typeface="+mn-lt"/>
              </a:rPr>
              <a:t>’ </a:t>
            </a:r>
            <a:r>
              <a:rPr lang="tr-TR" dirty="0" err="1">
                <a:ea typeface="+mn-lt"/>
                <a:cs typeface="+mn-lt"/>
              </a:rPr>
              <a:t>graph</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will</a:t>
            </a:r>
            <a:r>
              <a:rPr lang="tr-TR" dirty="0">
                <a:ea typeface="+mn-lt"/>
                <a:cs typeface="+mn-lt"/>
              </a:rPr>
              <a:t> </a:t>
            </a:r>
            <a:r>
              <a:rPr lang="tr-TR" dirty="0" err="1">
                <a:ea typeface="+mn-lt"/>
                <a:cs typeface="+mn-lt"/>
              </a:rPr>
              <a:t>describe</a:t>
            </a:r>
            <a:r>
              <a:rPr lang="tr-TR" dirty="0">
                <a:ea typeface="+mn-lt"/>
                <a:cs typeface="+mn-lt"/>
              </a:rPr>
              <a:t> two </a:t>
            </a:r>
            <a:r>
              <a:rPr lang="tr-TR" dirty="0" err="1">
                <a:ea typeface="+mn-lt"/>
                <a:cs typeface="+mn-lt"/>
              </a:rPr>
              <a:t>fundamental</a:t>
            </a:r>
            <a:r>
              <a:rPr lang="tr-TR" dirty="0">
                <a:ea typeface="+mn-lt"/>
                <a:cs typeface="+mn-lt"/>
              </a:rPr>
              <a:t> </a:t>
            </a:r>
            <a:r>
              <a:rPr lang="tr-TR" dirty="0" err="1">
                <a:ea typeface="+mn-lt"/>
                <a:cs typeface="+mn-lt"/>
              </a:rPr>
              <a:t>techniques</a:t>
            </a:r>
            <a:r>
              <a:rPr lang="tr-TR" dirty="0">
                <a:ea typeface="+mn-lt"/>
                <a:cs typeface="+mn-lt"/>
              </a:rPr>
              <a:t> </a:t>
            </a:r>
            <a:r>
              <a:rPr lang="tr-TR" dirty="0" err="1">
                <a:ea typeface="+mn-lt"/>
                <a:cs typeface="+mn-lt"/>
              </a:rPr>
              <a:t>that</a:t>
            </a:r>
            <a:r>
              <a:rPr lang="tr-TR" dirty="0">
                <a:ea typeface="+mn-lt"/>
                <a:cs typeface="+mn-lt"/>
              </a:rPr>
              <a:t> </a:t>
            </a:r>
            <a:r>
              <a:rPr lang="tr-TR" dirty="0" err="1">
                <a:ea typeface="+mn-lt"/>
                <a:cs typeface="+mn-lt"/>
              </a:rPr>
              <a:t>contributed</a:t>
            </a:r>
            <a:r>
              <a:rPr lang="tr-TR" dirty="0">
                <a:ea typeface="+mn-lt"/>
                <a:cs typeface="+mn-lt"/>
              </a:rPr>
              <a:t> </a:t>
            </a:r>
            <a:r>
              <a:rPr lang="tr-TR" dirty="0" err="1">
                <a:ea typeface="+mn-lt"/>
                <a:cs typeface="+mn-lt"/>
              </a:rPr>
              <a:t>most</a:t>
            </a:r>
            <a:r>
              <a:rPr lang="tr-TR" dirty="0">
                <a:ea typeface="+mn-lt"/>
                <a:cs typeface="+mn-lt"/>
              </a:rPr>
              <a:t> </a:t>
            </a:r>
            <a:r>
              <a:rPr lang="tr-TR" dirty="0" err="1">
                <a:ea typeface="+mn-lt"/>
                <a:cs typeface="+mn-lt"/>
              </a:rPr>
              <a:t>heavily</a:t>
            </a:r>
            <a:r>
              <a:rPr lang="tr-TR" dirty="0">
                <a:ea typeface="+mn-lt"/>
                <a:cs typeface="+mn-lt"/>
              </a:rPr>
              <a:t> </a:t>
            </a:r>
            <a:r>
              <a:rPr lang="tr-TR" dirty="0" err="1">
                <a:ea typeface="+mn-lt"/>
                <a:cs typeface="+mn-lt"/>
              </a:rPr>
              <a:t>to</a:t>
            </a:r>
            <a:r>
              <a:rPr lang="tr-TR" dirty="0">
                <a:ea typeface="+mn-lt"/>
                <a:cs typeface="+mn-lt"/>
              </a:rPr>
              <a:t> HNSW: </a:t>
            </a:r>
            <a:r>
              <a:rPr lang="tr-TR" dirty="0" err="1">
                <a:ea typeface="+mn-lt"/>
                <a:cs typeface="+mn-lt"/>
              </a:rPr>
              <a:t>the</a:t>
            </a:r>
            <a:r>
              <a:rPr lang="tr-TR" dirty="0">
                <a:ea typeface="+mn-lt"/>
                <a:cs typeface="+mn-lt"/>
              </a:rPr>
              <a:t> </a:t>
            </a:r>
            <a:r>
              <a:rPr lang="tr-TR" dirty="0" err="1">
                <a:ea typeface="+mn-lt"/>
                <a:cs typeface="+mn-lt"/>
              </a:rPr>
              <a:t>probability</a:t>
            </a:r>
            <a:r>
              <a:rPr lang="tr-TR" dirty="0">
                <a:ea typeface="+mn-lt"/>
                <a:cs typeface="+mn-lt"/>
              </a:rPr>
              <a:t> </a:t>
            </a:r>
            <a:r>
              <a:rPr lang="tr-TR" dirty="0" err="1">
                <a:ea typeface="+mn-lt"/>
                <a:cs typeface="+mn-lt"/>
              </a:rPr>
              <a:t>skip</a:t>
            </a:r>
            <a:r>
              <a:rPr lang="tr-TR" dirty="0">
                <a:ea typeface="+mn-lt"/>
                <a:cs typeface="+mn-lt"/>
              </a:rPr>
              <a:t> </a:t>
            </a:r>
            <a:r>
              <a:rPr lang="tr-TR" dirty="0" err="1">
                <a:ea typeface="+mn-lt"/>
                <a:cs typeface="+mn-lt"/>
              </a:rPr>
              <a:t>list</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navigable</a:t>
            </a:r>
            <a:r>
              <a:rPr lang="tr-TR" dirty="0">
                <a:ea typeface="+mn-lt"/>
                <a:cs typeface="+mn-lt"/>
              </a:rPr>
              <a:t> </a:t>
            </a:r>
            <a:r>
              <a:rPr lang="tr-TR" dirty="0" err="1">
                <a:ea typeface="+mn-lt"/>
                <a:cs typeface="+mn-lt"/>
              </a:rPr>
              <a:t>small</a:t>
            </a:r>
            <a:r>
              <a:rPr lang="tr-TR" dirty="0">
                <a:ea typeface="+mn-lt"/>
                <a:cs typeface="+mn-lt"/>
              </a:rPr>
              <a:t> </a:t>
            </a:r>
            <a:r>
              <a:rPr lang="tr-TR" dirty="0" err="1">
                <a:ea typeface="+mn-lt"/>
                <a:cs typeface="+mn-lt"/>
              </a:rPr>
              <a:t>world</a:t>
            </a:r>
            <a:r>
              <a:rPr lang="tr-TR" dirty="0">
                <a:ea typeface="+mn-lt"/>
                <a:cs typeface="+mn-lt"/>
              </a:rPr>
              <a:t> </a:t>
            </a:r>
            <a:r>
              <a:rPr lang="tr-TR" dirty="0" err="1">
                <a:ea typeface="+mn-lt"/>
                <a:cs typeface="+mn-lt"/>
              </a:rPr>
              <a:t>graphs</a:t>
            </a:r>
            <a:r>
              <a:rPr lang="tr-TR" dirty="0">
                <a:ea typeface="+mn-lt"/>
                <a:cs typeface="+mn-lt"/>
              </a:rPr>
              <a:t>.</a:t>
            </a:r>
            <a:endParaRPr lang="tr-TR" dirty="0"/>
          </a:p>
          <a:p>
            <a:pPr algn="just"/>
            <a:endParaRPr lang="tr-TR"/>
          </a:p>
          <a:p>
            <a:pPr marL="0" indent="0" algn="just"/>
            <a:endParaRPr lang="tr-TR" dirty="0">
              <a:ea typeface="+mn-lt"/>
              <a:cs typeface="+mn-lt"/>
            </a:endParaRPr>
          </a:p>
          <a:p>
            <a:pPr marL="0" indent="0"/>
            <a:endParaRPr lang="tr-TR">
              <a:ea typeface="Calibri" panose="020F0502020204030204"/>
              <a:cs typeface="Calibri" panose="020F0502020204030204"/>
            </a:endParaRPr>
          </a:p>
        </p:txBody>
      </p:sp>
    </p:spTree>
    <p:extLst>
      <p:ext uri="{BB962C8B-B14F-4D97-AF65-F5344CB8AC3E}">
        <p14:creationId xmlns:p14="http://schemas.microsoft.com/office/powerpoint/2010/main" val="36860157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502920"/>
            <a:ext cx="3419856" cy="1463040"/>
          </a:xfrm>
        </p:spPr>
        <p:txBody>
          <a:bodyPr anchor="ctr">
            <a:normAutofit/>
          </a:bodyPr>
          <a:lstStyle/>
          <a:p>
            <a:r>
              <a:rPr lang="tr-TR" sz="4800">
                <a:ea typeface="+mj-lt"/>
                <a:cs typeface="+mj-lt"/>
              </a:rPr>
              <a:t>Probability Skip List</a:t>
            </a:r>
          </a:p>
        </p:txBody>
      </p:sp>
      <p:sp>
        <p:nvSpPr>
          <p:cNvPr id="1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a:xfrm>
            <a:off x="4654295" y="502920"/>
            <a:ext cx="6894576" cy="1463040"/>
          </a:xfrm>
        </p:spPr>
        <p:txBody>
          <a:bodyPr vert="horz" lIns="91440" tIns="45720" rIns="91440" bIns="45720" rtlCol="0" anchor="ctr">
            <a:normAutofit/>
          </a:bodyPr>
          <a:lstStyle/>
          <a:p>
            <a:endParaRPr lang="tr-TR" sz="2200">
              <a:ea typeface="Calibri"/>
              <a:cs typeface="Calibri"/>
            </a:endParaRPr>
          </a:p>
          <a:p>
            <a:endParaRPr lang="tr-TR" sz="2200"/>
          </a:p>
          <a:p>
            <a:pPr marL="0" indent="0"/>
            <a:endParaRPr lang="tr-TR" sz="2200">
              <a:ea typeface="+mn-lt"/>
              <a:cs typeface="+mn-lt"/>
            </a:endParaRPr>
          </a:p>
          <a:p>
            <a:pPr marL="0" indent="0"/>
            <a:endParaRPr lang="tr-TR" sz="2200">
              <a:ea typeface="Calibri" panose="020F0502020204030204"/>
              <a:cs typeface="Calibri" panose="020F0502020204030204"/>
            </a:endParaRPr>
          </a:p>
        </p:txBody>
      </p:sp>
      <p:pic>
        <p:nvPicPr>
          <p:cNvPr id="3" name="Resim 2" descr="A probability skip list structure, we start on the top layer. If our current key is greater than the key we are searching for (or we reach end), we drop to the next layer.">
            <a:extLst>
              <a:ext uri="{FF2B5EF4-FFF2-40B4-BE49-F238E27FC236}">
                <a16:creationId xmlns:a16="http://schemas.microsoft.com/office/drawing/2014/main" id="{9D88A31F-A71E-2FDC-3897-60F5BAA53670}"/>
              </a:ext>
            </a:extLst>
          </p:cNvPr>
          <p:cNvPicPr>
            <a:picLocks noChangeAspect="1"/>
          </p:cNvPicPr>
          <p:nvPr/>
        </p:nvPicPr>
        <p:blipFill>
          <a:blip r:embed="rId2"/>
          <a:stretch>
            <a:fillRect/>
          </a:stretch>
        </p:blipFill>
        <p:spPr>
          <a:xfrm>
            <a:off x="560052" y="3710745"/>
            <a:ext cx="10917936" cy="2838663"/>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53</a:t>
            </a:fld>
            <a:endParaRPr lang="tr-TR"/>
          </a:p>
        </p:txBody>
      </p:sp>
      <p:sp>
        <p:nvSpPr>
          <p:cNvPr id="6" name="Metin kutusu 5">
            <a:extLst>
              <a:ext uri="{FF2B5EF4-FFF2-40B4-BE49-F238E27FC236}">
                <a16:creationId xmlns:a16="http://schemas.microsoft.com/office/drawing/2014/main" id="{65EC1550-55D9-EC58-D2A4-F77AAB581776}"/>
              </a:ext>
            </a:extLst>
          </p:cNvPr>
          <p:cNvSpPr txBox="1"/>
          <p:nvPr/>
        </p:nvSpPr>
        <p:spPr>
          <a:xfrm>
            <a:off x="4564911" y="462517"/>
            <a:ext cx="755443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__Inter_e66fe9"/>
              </a:rPr>
              <a:t>The probability skip list was introduced </a:t>
            </a:r>
            <a:r>
              <a:rPr lang="en-US" i="1" dirty="0">
                <a:latin typeface="__Inter_e66fe9"/>
              </a:rPr>
              <a:t>way back</a:t>
            </a:r>
            <a:r>
              <a:rPr lang="en-US" dirty="0">
                <a:latin typeface="__Inter_e66fe9"/>
              </a:rPr>
              <a:t> in 1990 by </a:t>
            </a:r>
            <a:r>
              <a:rPr lang="en-US" i="1" dirty="0">
                <a:latin typeface="__Inter_e66fe9"/>
              </a:rPr>
              <a:t>William Pugh</a:t>
            </a:r>
            <a:r>
              <a:rPr lang="en-US" dirty="0">
                <a:latin typeface="__Inter_e66fe9"/>
              </a:rPr>
              <a:t> [2]. It allows fast search like a sorted array, while using a linked list structure for easy (and fast) insertion of new elements (something that is not possible with sorted arrays).</a:t>
            </a:r>
          </a:p>
          <a:p>
            <a:endParaRPr lang="en-US" dirty="0">
              <a:latin typeface="__Inter_e66fe9"/>
            </a:endParaRPr>
          </a:p>
        </p:txBody>
      </p:sp>
      <p:sp>
        <p:nvSpPr>
          <p:cNvPr id="7" name="Metin kutusu 6">
            <a:extLst>
              <a:ext uri="{FF2B5EF4-FFF2-40B4-BE49-F238E27FC236}">
                <a16:creationId xmlns:a16="http://schemas.microsoft.com/office/drawing/2014/main" id="{6727AC5B-E914-100F-282A-53A8C6C7F511}"/>
              </a:ext>
            </a:extLst>
          </p:cNvPr>
          <p:cNvSpPr txBox="1"/>
          <p:nvPr/>
        </p:nvSpPr>
        <p:spPr>
          <a:xfrm>
            <a:off x="559981" y="1968795"/>
            <a:ext cx="1158594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__Inter_e66fe9"/>
              </a:rPr>
              <a:t>Skip lists work by building several layers of linked lists. On the first layer, we find links that </a:t>
            </a:r>
            <a:r>
              <a:rPr lang="en-US" i="1">
                <a:latin typeface="__Inter_e66fe9"/>
              </a:rPr>
              <a:t>skip</a:t>
            </a:r>
            <a:r>
              <a:rPr lang="en-US">
                <a:latin typeface="__Inter_e66fe9"/>
              </a:rPr>
              <a:t> many intermediate nodes/vertices. As we move down the layers, the number of </a:t>
            </a:r>
            <a:r>
              <a:rPr lang="en-US" i="1">
                <a:latin typeface="__Inter_e66fe9"/>
              </a:rPr>
              <a:t>‘skips’</a:t>
            </a:r>
            <a:r>
              <a:rPr lang="en-US">
                <a:latin typeface="__Inter_e66fe9"/>
              </a:rPr>
              <a:t> by each link is decreased.</a:t>
            </a:r>
            <a:r>
              <a:rPr lang="en-US">
                <a:solidFill>
                  <a:srgbClr val="808080"/>
                </a:solidFill>
                <a:latin typeface="__Inter_e66fe9"/>
              </a:rPr>
              <a:t>​</a:t>
            </a:r>
          </a:p>
          <a:p>
            <a:r>
              <a:rPr lang="en-US">
                <a:latin typeface="__Inter_e66fe9"/>
              </a:rPr>
              <a:t>To search a skip list, we start at the highest layer with the longest </a:t>
            </a:r>
            <a:r>
              <a:rPr lang="en-US" i="1">
                <a:latin typeface="__Inter_e66fe9"/>
              </a:rPr>
              <a:t>‘skips’</a:t>
            </a:r>
            <a:r>
              <a:rPr lang="en-US">
                <a:latin typeface="__Inter_e66fe9"/>
              </a:rPr>
              <a:t> and move along the edges towards the right (below). If we find that the current node ‘key’ is </a:t>
            </a:r>
            <a:r>
              <a:rPr lang="en-US" i="1">
                <a:latin typeface="__Inter_e66fe9"/>
              </a:rPr>
              <a:t>greater than</a:t>
            </a:r>
            <a:r>
              <a:rPr lang="en-US">
                <a:latin typeface="__Inter_e66fe9"/>
              </a:rPr>
              <a:t> the key we are searching for — we know we have overshot our target, so we move down to previous node in the </a:t>
            </a:r>
            <a:r>
              <a:rPr lang="en-US" i="1">
                <a:latin typeface="__Inter_e66fe9"/>
              </a:rPr>
              <a:t>next</a:t>
            </a:r>
            <a:r>
              <a:rPr lang="en-US">
                <a:latin typeface="__Inter_e66fe9"/>
              </a:rPr>
              <a:t> level.</a:t>
            </a:r>
          </a:p>
        </p:txBody>
      </p:sp>
    </p:spTree>
    <p:extLst>
      <p:ext uri="{BB962C8B-B14F-4D97-AF65-F5344CB8AC3E}">
        <p14:creationId xmlns:p14="http://schemas.microsoft.com/office/powerpoint/2010/main" val="1849001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40080"/>
            <a:ext cx="4818888" cy="1481328"/>
          </a:xfrm>
        </p:spPr>
        <p:txBody>
          <a:bodyPr anchor="b">
            <a:normAutofit/>
          </a:bodyPr>
          <a:lstStyle/>
          <a:p>
            <a:r>
              <a:rPr lang="tr-TR" sz="5000">
                <a:ea typeface="+mj-lt"/>
                <a:cs typeface="+mj-lt"/>
              </a:rPr>
              <a:t>Navigable Small World Graphs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a:xfrm>
            <a:off x="630936" y="2660904"/>
            <a:ext cx="4818888" cy="3547872"/>
          </a:xfrm>
        </p:spPr>
        <p:txBody>
          <a:bodyPr vert="horz" lIns="91440" tIns="45720" rIns="91440" bIns="45720" rtlCol="0" anchor="t">
            <a:normAutofit/>
          </a:bodyPr>
          <a:lstStyle/>
          <a:p>
            <a:pPr marL="0" indent="0">
              <a:buNone/>
            </a:pPr>
            <a:endParaRPr lang="tr-TR" sz="2200">
              <a:ea typeface="+mn-lt"/>
              <a:cs typeface="+mn-lt"/>
            </a:endParaRPr>
          </a:p>
          <a:p>
            <a:pPr marL="0" indent="0"/>
            <a:endParaRPr lang="tr-TR" sz="2200">
              <a:ea typeface="Calibri" panose="020F0502020204030204"/>
              <a:cs typeface="Calibri" panose="020F0502020204030204"/>
            </a:endParaRPr>
          </a:p>
        </p:txBody>
      </p:sp>
      <p:pic>
        <p:nvPicPr>
          <p:cNvPr id="3" name="Resim 2" descr="The search process through a NSW graph. Starting at a pre-defined entry point, the algorithm greedily traverses to connected vertices that are nearer to the query vector.">
            <a:extLst>
              <a:ext uri="{FF2B5EF4-FFF2-40B4-BE49-F238E27FC236}">
                <a16:creationId xmlns:a16="http://schemas.microsoft.com/office/drawing/2014/main" id="{A4309DE5-A8E2-1B2D-38D8-AFCB38ECB1FD}"/>
              </a:ext>
            </a:extLst>
          </p:cNvPr>
          <p:cNvPicPr>
            <a:picLocks noChangeAspect="1"/>
          </p:cNvPicPr>
          <p:nvPr/>
        </p:nvPicPr>
        <p:blipFill>
          <a:blip r:embed="rId2"/>
          <a:stretch>
            <a:fillRect/>
          </a:stretch>
        </p:blipFill>
        <p:spPr>
          <a:xfrm>
            <a:off x="6494159" y="2298184"/>
            <a:ext cx="5458968" cy="3070669"/>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54</a:t>
            </a:fld>
            <a:endParaRPr lang="tr-TR"/>
          </a:p>
        </p:txBody>
      </p:sp>
      <p:sp>
        <p:nvSpPr>
          <p:cNvPr id="6" name="Metin kutusu 5">
            <a:extLst>
              <a:ext uri="{FF2B5EF4-FFF2-40B4-BE49-F238E27FC236}">
                <a16:creationId xmlns:a16="http://schemas.microsoft.com/office/drawing/2014/main" id="{3CBB0A38-E9E5-E409-D2CF-57AE8AE9505D}"/>
              </a:ext>
            </a:extLst>
          </p:cNvPr>
          <p:cNvSpPr txBox="1"/>
          <p:nvPr/>
        </p:nvSpPr>
        <p:spPr>
          <a:xfrm>
            <a:off x="227989" y="2537616"/>
            <a:ext cx="612045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latin typeface="__Inter_e66fe9"/>
              </a:rPr>
              <a:t>Vector search using </a:t>
            </a:r>
            <a:r>
              <a:rPr lang="en-US" i="1" dirty="0">
                <a:latin typeface="__Inter_e66fe9"/>
              </a:rPr>
              <a:t>Navigable Small World</a:t>
            </a:r>
            <a:r>
              <a:rPr lang="en-US" dirty="0">
                <a:latin typeface="__Inter_e66fe9"/>
              </a:rPr>
              <a:t> (NSW) graphs was introduced over the course of several papers from 2011-14 [4, 5, 6]. The idea is that if we take a proximity graph but build it so that we have both long-range and short-range links, then search times are reduced to (poly/)logarithmic complexity.</a:t>
            </a:r>
            <a:endParaRPr lang="tr-TR" dirty="0"/>
          </a:p>
          <a:p>
            <a:pPr algn="just"/>
            <a:r>
              <a:rPr lang="en-US" dirty="0">
                <a:latin typeface="__Inter_e66fe9"/>
              </a:rPr>
              <a:t>Each vertex in the graph connects to several other vertices. We call these connected vertices </a:t>
            </a:r>
            <a:r>
              <a:rPr lang="en-US" i="1" dirty="0">
                <a:latin typeface="__Inter_e66fe9"/>
              </a:rPr>
              <a:t>friends</a:t>
            </a:r>
            <a:r>
              <a:rPr lang="en-US" dirty="0">
                <a:latin typeface="__Inter_e66fe9"/>
              </a:rPr>
              <a:t>, and each vertex keeps a </a:t>
            </a:r>
            <a:r>
              <a:rPr lang="en-US" i="1" dirty="0">
                <a:latin typeface="__Inter_e66fe9"/>
              </a:rPr>
              <a:t>friend list</a:t>
            </a:r>
            <a:r>
              <a:rPr lang="en-US" dirty="0">
                <a:latin typeface="__Inter_e66fe9"/>
              </a:rPr>
              <a:t>, creating our graph.</a:t>
            </a:r>
          </a:p>
          <a:p>
            <a:pPr algn="just"/>
            <a:r>
              <a:rPr lang="en-US" dirty="0">
                <a:latin typeface="__Inter_e66fe9"/>
              </a:rPr>
              <a:t>When searching an NSW graph, we begin at a pre-defined </a:t>
            </a:r>
            <a:r>
              <a:rPr lang="en-US" i="1" dirty="0">
                <a:latin typeface="__Inter_e66fe9"/>
              </a:rPr>
              <a:t>entry-point</a:t>
            </a:r>
            <a:r>
              <a:rPr lang="en-US" dirty="0">
                <a:latin typeface="__Inter_e66fe9"/>
              </a:rPr>
              <a:t>. This entry point connects to several nearby vertices. We identify which of these vertices is the closest to our query vector and move there.</a:t>
            </a:r>
          </a:p>
          <a:p>
            <a:endParaRPr lang="en-US"/>
          </a:p>
        </p:txBody>
      </p:sp>
    </p:spTree>
    <p:extLst>
      <p:ext uri="{BB962C8B-B14F-4D97-AF65-F5344CB8AC3E}">
        <p14:creationId xmlns:p14="http://schemas.microsoft.com/office/powerpoint/2010/main" val="3678542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anchor="b">
            <a:normAutofit/>
          </a:bodyPr>
          <a:lstStyle/>
          <a:p>
            <a:r>
              <a:rPr lang="tr-TR" sz="3800">
                <a:ea typeface="+mj-lt"/>
                <a:cs typeface="+mj-lt"/>
              </a:rPr>
              <a:t>Navigable Small World Graphs</a:t>
            </a: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a:xfrm>
            <a:off x="125890" y="2807208"/>
            <a:ext cx="3934046" cy="3410712"/>
          </a:xfrm>
        </p:spPr>
        <p:txBody>
          <a:bodyPr vert="horz" lIns="91440" tIns="45720" rIns="91440" bIns="45720" rtlCol="0" anchor="t">
            <a:noAutofit/>
          </a:bodyPr>
          <a:lstStyle/>
          <a:p>
            <a:r>
              <a:rPr lang="tr-TR" sz="1800" b="0" i="0" err="1">
                <a:solidFill>
                  <a:srgbClr val="000000"/>
                </a:solidFill>
                <a:latin typeface="Calibri"/>
                <a:ea typeface="__Inter_e66fe9"/>
                <a:cs typeface="__Inter_e66fe9"/>
              </a:rPr>
              <a:t>The</a:t>
            </a:r>
            <a:r>
              <a:rPr lang="tr-TR" sz="1800" b="0" i="0" dirty="0">
                <a:solidFill>
                  <a:srgbClr val="000000"/>
                </a:solidFill>
                <a:latin typeface="Calibri"/>
                <a:ea typeface="__Inter_e66fe9"/>
                <a:cs typeface="__Inter_e66fe9"/>
              </a:rPr>
              <a:t> </a:t>
            </a:r>
            <a:r>
              <a:rPr lang="tr-TR" sz="1800" b="0" i="1" dirty="0">
                <a:solidFill>
                  <a:srgbClr val="000000"/>
                </a:solidFill>
                <a:latin typeface="Calibri"/>
                <a:ea typeface="__Inter_e66fe9"/>
                <a:cs typeface="__Inter_e66fe9"/>
              </a:rPr>
              <a:t>routing</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literally</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the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route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we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take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through</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the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graph</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consists</a:t>
            </a:r>
            <a:r>
              <a:rPr lang="tr-TR" sz="1800" b="0" i="0" dirty="0">
                <a:solidFill>
                  <a:srgbClr val="000000"/>
                </a:solidFill>
                <a:latin typeface="Calibri"/>
                <a:ea typeface="__Inter_e66fe9"/>
                <a:cs typeface="__Inter_e66fe9"/>
              </a:rPr>
              <a:t> of two </a:t>
            </a:r>
            <a:r>
              <a:rPr lang="tr-TR" sz="1800" b="0" i="0" err="1">
                <a:solidFill>
                  <a:srgbClr val="000000"/>
                </a:solidFill>
                <a:latin typeface="Calibri"/>
                <a:ea typeface="__Inter_e66fe9"/>
                <a:cs typeface="__Inter_e66fe9"/>
              </a:rPr>
              <a:t>phases</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We</a:t>
            </a:r>
            <a:r>
              <a:rPr lang="tr-TR" sz="1800" b="0" i="0" dirty="0">
                <a:solidFill>
                  <a:srgbClr val="000000"/>
                </a:solidFill>
                <a:latin typeface="Calibri"/>
                <a:ea typeface="__Inter_e66fe9"/>
                <a:cs typeface="__Inter_e66fe9"/>
              </a:rPr>
              <a:t> start </a:t>
            </a:r>
            <a:r>
              <a:rPr lang="tr-TR" sz="1800" b="0" i="0" err="1">
                <a:solidFill>
                  <a:srgbClr val="000000"/>
                </a:solidFill>
                <a:latin typeface="Calibri"/>
                <a:ea typeface="__Inter_e66fe9"/>
                <a:cs typeface="__Inter_e66fe9"/>
              </a:rPr>
              <a:t>with</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the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zoom-out</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phase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where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we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pass</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through</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low-degree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vertices</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degree</a:t>
            </a:r>
            <a:r>
              <a:rPr lang="tr-TR" sz="1800" b="0" i="0" dirty="0">
                <a:solidFill>
                  <a:srgbClr val="000000"/>
                </a:solidFill>
                <a:latin typeface="Calibri"/>
                <a:ea typeface="__Inter_e66fe9"/>
                <a:cs typeface="__Inter_e66fe9"/>
              </a:rPr>
              <a:t> is </a:t>
            </a:r>
            <a:r>
              <a:rPr lang="tr-TR" sz="1800" b="0" i="0" err="1">
                <a:solidFill>
                  <a:srgbClr val="000000"/>
                </a:solidFill>
                <a:latin typeface="Calibri"/>
                <a:ea typeface="__Inter_e66fe9"/>
                <a:cs typeface="__Inter_e66fe9"/>
              </a:rPr>
              <a:t>the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number</a:t>
            </a:r>
            <a:r>
              <a:rPr lang="tr-TR" sz="1800" b="0" i="0" dirty="0">
                <a:solidFill>
                  <a:srgbClr val="000000"/>
                </a:solidFill>
                <a:latin typeface="Calibri"/>
                <a:ea typeface="__Inter_e66fe9"/>
                <a:cs typeface="__Inter_e66fe9"/>
              </a:rPr>
              <a:t> of </a:t>
            </a:r>
            <a:r>
              <a:rPr lang="tr-TR" sz="1800" b="0" i="0" err="1">
                <a:solidFill>
                  <a:srgbClr val="000000"/>
                </a:solidFill>
                <a:latin typeface="Calibri"/>
                <a:ea typeface="__Inter_e66fe9"/>
                <a:cs typeface="__Inter_e66fe9"/>
              </a:rPr>
              <a:t>links</a:t>
            </a:r>
            <a:r>
              <a:rPr lang="tr-TR" sz="1800" b="0" i="0" dirty="0">
                <a:solidFill>
                  <a:srgbClr val="000000"/>
                </a:solidFill>
                <a:latin typeface="Calibri"/>
                <a:ea typeface="__Inter_e66fe9"/>
                <a:cs typeface="__Inter_e66fe9"/>
              </a:rPr>
              <a:t> a </a:t>
            </a:r>
            <a:r>
              <a:rPr lang="tr-TR" sz="1800" b="0" i="0" err="1">
                <a:solidFill>
                  <a:srgbClr val="000000"/>
                </a:solidFill>
                <a:latin typeface="Calibri"/>
                <a:ea typeface="__Inter_e66fe9"/>
                <a:cs typeface="__Inter_e66fe9"/>
              </a:rPr>
              <a:t>vertex</a:t>
            </a:r>
            <a:r>
              <a:rPr lang="tr-TR" sz="1800" b="0" i="0" dirty="0">
                <a:solidFill>
                  <a:srgbClr val="000000"/>
                </a:solidFill>
                <a:latin typeface="Calibri"/>
                <a:ea typeface="__Inter_e66fe9"/>
                <a:cs typeface="__Inter_e66fe9"/>
              </a:rPr>
              <a:t> has) — </a:t>
            </a:r>
            <a:r>
              <a:rPr lang="tr-TR" sz="1800" b="0" i="0" err="1">
                <a:solidFill>
                  <a:srgbClr val="000000"/>
                </a:solidFill>
                <a:latin typeface="Calibri"/>
                <a:ea typeface="__Inter_e66fe9"/>
                <a:cs typeface="__Inter_e66fe9"/>
              </a:rPr>
              <a:t>and</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the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later</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zoom</a:t>
            </a:r>
            <a:r>
              <a:rPr lang="tr-TR" sz="1800" b="0" i="0" dirty="0">
                <a:solidFill>
                  <a:srgbClr val="000000"/>
                </a:solidFill>
                <a:latin typeface="Calibri"/>
                <a:ea typeface="__Inter_e66fe9"/>
                <a:cs typeface="__Inter_e66fe9"/>
              </a:rPr>
              <a:t>-in” </a:t>
            </a:r>
            <a:r>
              <a:rPr lang="tr-TR" sz="1800" b="0" i="0" err="1">
                <a:solidFill>
                  <a:srgbClr val="000000"/>
                </a:solidFill>
                <a:latin typeface="Calibri"/>
                <a:ea typeface="__Inter_e66fe9"/>
                <a:cs typeface="__Inter_e66fe9"/>
              </a:rPr>
              <a:t>phase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where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we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pass</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through</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higher-degree</a:t>
            </a:r>
            <a:r>
              <a:rPr lang="tr-TR" sz="1800" b="0" i="0" dirty="0">
                <a:solidFill>
                  <a:srgbClr val="000000"/>
                </a:solidFill>
                <a:latin typeface="Calibri"/>
                <a:ea typeface="__Inter_e66fe9"/>
                <a:cs typeface="__Inter_e66fe9"/>
              </a:rPr>
              <a:t> </a:t>
            </a:r>
            <a:r>
              <a:rPr lang="tr-TR" sz="1800" b="0" i="0" err="1">
                <a:solidFill>
                  <a:srgbClr val="000000"/>
                </a:solidFill>
                <a:latin typeface="Calibri"/>
                <a:ea typeface="__Inter_e66fe9"/>
                <a:cs typeface="__Inter_e66fe9"/>
              </a:rPr>
              <a:t>vertices</a:t>
            </a:r>
            <a:r>
              <a:rPr lang="tr-TR" sz="1800">
                <a:solidFill>
                  <a:srgbClr val="000000"/>
                </a:solidFill>
                <a:latin typeface="Calibri"/>
                <a:ea typeface="__Inter_e66fe9"/>
                <a:cs typeface="__Inter_e66fe9"/>
              </a:rPr>
              <a:t>.</a:t>
            </a:r>
            <a:endParaRPr lang="tr-TR" sz="1800" dirty="0">
              <a:latin typeface="Calibri"/>
              <a:ea typeface="+mn-lt"/>
              <a:cs typeface="+mn-lt"/>
            </a:endParaRPr>
          </a:p>
          <a:p>
            <a:pPr algn="l"/>
            <a:r>
              <a:rPr lang="tr-TR" sz="1800" err="1">
                <a:ea typeface="+mn-lt"/>
                <a:cs typeface="+mn-lt"/>
              </a:rPr>
              <a:t>Our</a:t>
            </a:r>
            <a:r>
              <a:rPr lang="tr-TR" sz="1800" dirty="0">
                <a:ea typeface="+mn-lt"/>
                <a:cs typeface="+mn-lt"/>
              </a:rPr>
              <a:t> </a:t>
            </a:r>
            <a:r>
              <a:rPr lang="tr-TR" sz="1800" err="1">
                <a:ea typeface="+mn-lt"/>
                <a:cs typeface="+mn-lt"/>
              </a:rPr>
              <a:t>stopping</a:t>
            </a:r>
            <a:r>
              <a:rPr lang="tr-TR" sz="1800" dirty="0">
                <a:ea typeface="+mn-lt"/>
                <a:cs typeface="+mn-lt"/>
              </a:rPr>
              <a:t> </a:t>
            </a:r>
            <a:r>
              <a:rPr lang="tr-TR" sz="1800" err="1">
                <a:ea typeface="+mn-lt"/>
                <a:cs typeface="+mn-lt"/>
              </a:rPr>
              <a:t>condition</a:t>
            </a:r>
            <a:r>
              <a:rPr lang="tr-TR" sz="1800" dirty="0">
                <a:ea typeface="+mn-lt"/>
                <a:cs typeface="+mn-lt"/>
              </a:rPr>
              <a:t> is </a:t>
            </a:r>
            <a:r>
              <a:rPr lang="tr-TR" sz="1800" err="1">
                <a:ea typeface="+mn-lt"/>
                <a:cs typeface="+mn-lt"/>
              </a:rPr>
              <a:t>finding</a:t>
            </a:r>
            <a:r>
              <a:rPr lang="tr-TR" sz="1800" dirty="0">
                <a:ea typeface="+mn-lt"/>
                <a:cs typeface="+mn-lt"/>
              </a:rPr>
              <a:t> </a:t>
            </a:r>
            <a:r>
              <a:rPr lang="tr-TR" sz="1800" err="1">
                <a:ea typeface="+mn-lt"/>
                <a:cs typeface="+mn-lt"/>
              </a:rPr>
              <a:t>no</a:t>
            </a:r>
            <a:r>
              <a:rPr lang="tr-TR" sz="1800" dirty="0">
                <a:ea typeface="+mn-lt"/>
                <a:cs typeface="+mn-lt"/>
              </a:rPr>
              <a:t> </a:t>
            </a:r>
            <a:r>
              <a:rPr lang="tr-TR" sz="1800" err="1">
                <a:ea typeface="+mn-lt"/>
                <a:cs typeface="+mn-lt"/>
              </a:rPr>
              <a:t>nearer</a:t>
            </a:r>
            <a:r>
              <a:rPr lang="tr-TR" sz="1800" dirty="0">
                <a:ea typeface="+mn-lt"/>
                <a:cs typeface="+mn-lt"/>
              </a:rPr>
              <a:t> </a:t>
            </a:r>
            <a:r>
              <a:rPr lang="tr-TR" sz="1800" err="1">
                <a:ea typeface="+mn-lt"/>
                <a:cs typeface="+mn-lt"/>
              </a:rPr>
              <a:t>vertices</a:t>
            </a:r>
            <a:r>
              <a:rPr lang="tr-TR" sz="1800" dirty="0">
                <a:ea typeface="+mn-lt"/>
                <a:cs typeface="+mn-lt"/>
              </a:rPr>
              <a:t> in </a:t>
            </a:r>
            <a:r>
              <a:rPr lang="tr-TR" sz="1800" err="1">
                <a:ea typeface="+mn-lt"/>
                <a:cs typeface="+mn-lt"/>
              </a:rPr>
              <a:t>our</a:t>
            </a:r>
            <a:r>
              <a:rPr lang="tr-TR" sz="1800" dirty="0">
                <a:ea typeface="+mn-lt"/>
                <a:cs typeface="+mn-lt"/>
              </a:rPr>
              <a:t> </a:t>
            </a:r>
            <a:r>
              <a:rPr lang="tr-TR" sz="1800" err="1">
                <a:ea typeface="+mn-lt"/>
                <a:cs typeface="+mn-lt"/>
              </a:rPr>
              <a:t>current</a:t>
            </a:r>
            <a:r>
              <a:rPr lang="tr-TR" sz="1800" dirty="0">
                <a:ea typeface="+mn-lt"/>
                <a:cs typeface="+mn-lt"/>
              </a:rPr>
              <a:t> </a:t>
            </a:r>
            <a:r>
              <a:rPr lang="tr-TR" sz="1800" err="1">
                <a:ea typeface="+mn-lt"/>
                <a:cs typeface="+mn-lt"/>
              </a:rPr>
              <a:t>vertex’s</a:t>
            </a:r>
            <a:r>
              <a:rPr lang="tr-TR" sz="1800" dirty="0">
                <a:ea typeface="+mn-lt"/>
                <a:cs typeface="+mn-lt"/>
              </a:rPr>
              <a:t> </a:t>
            </a:r>
            <a:r>
              <a:rPr lang="tr-TR" sz="1800" err="1">
                <a:ea typeface="+mn-lt"/>
                <a:cs typeface="+mn-lt"/>
              </a:rPr>
              <a:t>friend</a:t>
            </a:r>
            <a:r>
              <a:rPr lang="tr-TR" sz="1800" dirty="0">
                <a:ea typeface="+mn-lt"/>
                <a:cs typeface="+mn-lt"/>
              </a:rPr>
              <a:t> </a:t>
            </a:r>
            <a:r>
              <a:rPr lang="tr-TR" sz="1800" err="1">
                <a:ea typeface="+mn-lt"/>
                <a:cs typeface="+mn-lt"/>
              </a:rPr>
              <a:t>list</a:t>
            </a:r>
            <a:r>
              <a:rPr lang="tr-TR" sz="1800" dirty="0">
                <a:ea typeface="+mn-lt"/>
                <a:cs typeface="+mn-lt"/>
              </a:rPr>
              <a:t>. </a:t>
            </a:r>
            <a:r>
              <a:rPr lang="tr-TR" sz="1800" err="1">
                <a:ea typeface="+mn-lt"/>
                <a:cs typeface="+mn-lt"/>
              </a:rPr>
              <a:t>Because</a:t>
            </a:r>
            <a:r>
              <a:rPr lang="tr-TR" sz="1800" dirty="0">
                <a:ea typeface="+mn-lt"/>
                <a:cs typeface="+mn-lt"/>
              </a:rPr>
              <a:t> of </a:t>
            </a:r>
            <a:r>
              <a:rPr lang="tr-TR" sz="1800" err="1">
                <a:ea typeface="+mn-lt"/>
                <a:cs typeface="+mn-lt"/>
              </a:rPr>
              <a:t>this</a:t>
            </a:r>
            <a:r>
              <a:rPr lang="tr-TR" sz="1800" dirty="0">
                <a:ea typeface="+mn-lt"/>
                <a:cs typeface="+mn-lt"/>
              </a:rPr>
              <a:t>, </a:t>
            </a:r>
            <a:r>
              <a:rPr lang="tr-TR" sz="1800" err="1">
                <a:ea typeface="+mn-lt"/>
                <a:cs typeface="+mn-lt"/>
              </a:rPr>
              <a:t>we</a:t>
            </a:r>
            <a:r>
              <a:rPr lang="tr-TR" sz="1800" dirty="0">
                <a:ea typeface="+mn-lt"/>
                <a:cs typeface="+mn-lt"/>
              </a:rPr>
              <a:t> </a:t>
            </a:r>
            <a:r>
              <a:rPr lang="tr-TR" sz="1800" err="1">
                <a:ea typeface="+mn-lt"/>
                <a:cs typeface="+mn-lt"/>
              </a:rPr>
              <a:t>are</a:t>
            </a:r>
            <a:r>
              <a:rPr lang="tr-TR" sz="1800" dirty="0">
                <a:ea typeface="+mn-lt"/>
                <a:cs typeface="+mn-lt"/>
              </a:rPr>
              <a:t> </a:t>
            </a:r>
            <a:r>
              <a:rPr lang="tr-TR" sz="1800" err="1">
                <a:ea typeface="+mn-lt"/>
                <a:cs typeface="+mn-lt"/>
              </a:rPr>
              <a:t>more</a:t>
            </a:r>
            <a:r>
              <a:rPr lang="tr-TR" sz="1800" dirty="0">
                <a:ea typeface="+mn-lt"/>
                <a:cs typeface="+mn-lt"/>
              </a:rPr>
              <a:t> </a:t>
            </a:r>
            <a:r>
              <a:rPr lang="tr-TR" sz="1800" err="1">
                <a:ea typeface="+mn-lt"/>
                <a:cs typeface="+mn-lt"/>
              </a:rPr>
              <a:t>likely</a:t>
            </a:r>
            <a:r>
              <a:rPr lang="tr-TR" sz="1800" dirty="0">
                <a:ea typeface="+mn-lt"/>
                <a:cs typeface="+mn-lt"/>
              </a:rPr>
              <a:t> </a:t>
            </a:r>
            <a:r>
              <a:rPr lang="tr-TR" sz="1800" err="1">
                <a:ea typeface="+mn-lt"/>
                <a:cs typeface="+mn-lt"/>
              </a:rPr>
              <a:t>to</a:t>
            </a:r>
            <a:r>
              <a:rPr lang="tr-TR" sz="1800" dirty="0">
                <a:ea typeface="+mn-lt"/>
                <a:cs typeface="+mn-lt"/>
              </a:rPr>
              <a:t> hit a </a:t>
            </a:r>
            <a:r>
              <a:rPr lang="tr-TR" sz="1800" err="1">
                <a:ea typeface="+mn-lt"/>
                <a:cs typeface="+mn-lt"/>
              </a:rPr>
              <a:t>local</a:t>
            </a:r>
            <a:r>
              <a:rPr lang="tr-TR" sz="1800" dirty="0">
                <a:ea typeface="+mn-lt"/>
                <a:cs typeface="+mn-lt"/>
              </a:rPr>
              <a:t> minimum </a:t>
            </a:r>
            <a:r>
              <a:rPr lang="tr-TR" sz="1800" err="1">
                <a:ea typeface="+mn-lt"/>
                <a:cs typeface="+mn-lt"/>
              </a:rPr>
              <a:t>and</a:t>
            </a:r>
            <a:r>
              <a:rPr lang="tr-TR" sz="1800" dirty="0">
                <a:ea typeface="+mn-lt"/>
                <a:cs typeface="+mn-lt"/>
              </a:rPr>
              <a:t> stop </a:t>
            </a:r>
            <a:r>
              <a:rPr lang="tr-TR" sz="1800" err="1">
                <a:ea typeface="+mn-lt"/>
                <a:cs typeface="+mn-lt"/>
              </a:rPr>
              <a:t>too</a:t>
            </a:r>
            <a:r>
              <a:rPr lang="tr-TR" sz="1800" dirty="0">
                <a:ea typeface="+mn-lt"/>
                <a:cs typeface="+mn-lt"/>
              </a:rPr>
              <a:t> </a:t>
            </a:r>
            <a:r>
              <a:rPr lang="tr-TR" sz="1800" err="1">
                <a:ea typeface="+mn-lt"/>
                <a:cs typeface="+mn-lt"/>
              </a:rPr>
              <a:t>early</a:t>
            </a:r>
            <a:r>
              <a:rPr lang="tr-TR" sz="1800" dirty="0">
                <a:ea typeface="+mn-lt"/>
                <a:cs typeface="+mn-lt"/>
              </a:rPr>
              <a:t> </a:t>
            </a:r>
            <a:r>
              <a:rPr lang="tr-TR" sz="1800" err="1">
                <a:ea typeface="+mn-lt"/>
                <a:cs typeface="+mn-lt"/>
              </a:rPr>
              <a:t>when</a:t>
            </a:r>
            <a:r>
              <a:rPr lang="tr-TR" sz="1800" dirty="0">
                <a:ea typeface="+mn-lt"/>
                <a:cs typeface="+mn-lt"/>
              </a:rPr>
              <a:t> in </a:t>
            </a:r>
            <a:r>
              <a:rPr lang="tr-TR" sz="1800" err="1">
                <a:ea typeface="+mn-lt"/>
                <a:cs typeface="+mn-lt"/>
              </a:rPr>
              <a:t>the</a:t>
            </a:r>
            <a:r>
              <a:rPr lang="tr-TR" sz="1800" dirty="0">
                <a:ea typeface="+mn-lt"/>
                <a:cs typeface="+mn-lt"/>
              </a:rPr>
              <a:t> </a:t>
            </a:r>
            <a:r>
              <a:rPr lang="tr-TR" sz="1800" err="1">
                <a:ea typeface="+mn-lt"/>
                <a:cs typeface="+mn-lt"/>
              </a:rPr>
              <a:t>zoom-out</a:t>
            </a:r>
            <a:r>
              <a:rPr lang="tr-TR" sz="1800" dirty="0">
                <a:ea typeface="+mn-lt"/>
                <a:cs typeface="+mn-lt"/>
              </a:rPr>
              <a:t> </a:t>
            </a:r>
            <a:r>
              <a:rPr lang="tr-TR" sz="1800" err="1">
                <a:ea typeface="+mn-lt"/>
                <a:cs typeface="+mn-lt"/>
              </a:rPr>
              <a:t>phase</a:t>
            </a:r>
            <a:r>
              <a:rPr lang="tr-TR" sz="1800" dirty="0">
                <a:ea typeface="+mn-lt"/>
                <a:cs typeface="+mn-lt"/>
              </a:rPr>
              <a:t> (</a:t>
            </a:r>
            <a:r>
              <a:rPr lang="tr-TR" sz="1800" err="1">
                <a:ea typeface="+mn-lt"/>
                <a:cs typeface="+mn-lt"/>
              </a:rPr>
              <a:t>fewer</a:t>
            </a:r>
            <a:r>
              <a:rPr lang="tr-TR" sz="1800" dirty="0">
                <a:ea typeface="+mn-lt"/>
                <a:cs typeface="+mn-lt"/>
              </a:rPr>
              <a:t> </a:t>
            </a:r>
            <a:r>
              <a:rPr lang="tr-TR" sz="1800" err="1">
                <a:ea typeface="+mn-lt"/>
                <a:cs typeface="+mn-lt"/>
              </a:rPr>
              <a:t>links</a:t>
            </a:r>
            <a:r>
              <a:rPr lang="tr-TR" sz="1800" dirty="0">
                <a:ea typeface="+mn-lt"/>
                <a:cs typeface="+mn-lt"/>
              </a:rPr>
              <a:t>, </a:t>
            </a:r>
            <a:r>
              <a:rPr lang="tr-TR" sz="1800" err="1">
                <a:ea typeface="+mn-lt"/>
                <a:cs typeface="+mn-lt"/>
              </a:rPr>
              <a:t>less</a:t>
            </a:r>
            <a:r>
              <a:rPr lang="tr-TR" sz="1800" dirty="0">
                <a:ea typeface="+mn-lt"/>
                <a:cs typeface="+mn-lt"/>
              </a:rPr>
              <a:t> </a:t>
            </a:r>
            <a:r>
              <a:rPr lang="tr-TR" sz="1800" err="1">
                <a:ea typeface="+mn-lt"/>
                <a:cs typeface="+mn-lt"/>
              </a:rPr>
              <a:t>likely</a:t>
            </a:r>
            <a:r>
              <a:rPr lang="tr-TR" sz="1800" dirty="0">
                <a:ea typeface="+mn-lt"/>
                <a:cs typeface="+mn-lt"/>
              </a:rPr>
              <a:t> </a:t>
            </a:r>
            <a:r>
              <a:rPr lang="tr-TR" sz="1800" err="1">
                <a:ea typeface="+mn-lt"/>
                <a:cs typeface="+mn-lt"/>
              </a:rPr>
              <a:t>to</a:t>
            </a:r>
            <a:r>
              <a:rPr lang="tr-TR" sz="1800" dirty="0">
                <a:ea typeface="+mn-lt"/>
                <a:cs typeface="+mn-lt"/>
              </a:rPr>
              <a:t> </a:t>
            </a:r>
            <a:r>
              <a:rPr lang="tr-TR" sz="1800" err="1">
                <a:ea typeface="+mn-lt"/>
                <a:cs typeface="+mn-lt"/>
              </a:rPr>
              <a:t>find</a:t>
            </a:r>
            <a:r>
              <a:rPr lang="tr-TR" sz="1800" dirty="0">
                <a:ea typeface="+mn-lt"/>
                <a:cs typeface="+mn-lt"/>
              </a:rPr>
              <a:t> a </a:t>
            </a:r>
            <a:r>
              <a:rPr lang="tr-TR" sz="1800" err="1">
                <a:ea typeface="+mn-lt"/>
                <a:cs typeface="+mn-lt"/>
              </a:rPr>
              <a:t>nearer</a:t>
            </a:r>
            <a:r>
              <a:rPr lang="tr-TR" sz="1800" dirty="0">
                <a:ea typeface="+mn-lt"/>
                <a:cs typeface="+mn-lt"/>
              </a:rPr>
              <a:t> </a:t>
            </a:r>
            <a:r>
              <a:rPr lang="tr-TR" sz="1800" err="1">
                <a:ea typeface="+mn-lt"/>
                <a:cs typeface="+mn-lt"/>
              </a:rPr>
              <a:t>vertex</a:t>
            </a:r>
            <a:r>
              <a:rPr lang="tr-TR" sz="1800" dirty="0">
                <a:ea typeface="+mn-lt"/>
                <a:cs typeface="+mn-lt"/>
              </a:rPr>
              <a:t>).</a:t>
            </a:r>
            <a:endParaRPr lang="tr-TR" sz="1800" dirty="0">
              <a:solidFill>
                <a:srgbClr val="000000"/>
              </a:solidFill>
              <a:latin typeface="Calibri"/>
              <a:ea typeface="+mn-lt"/>
              <a:cs typeface="+mn-lt"/>
            </a:endParaRPr>
          </a:p>
          <a:p>
            <a:endParaRPr lang="tr-TR"/>
          </a:p>
          <a:p>
            <a:endParaRPr lang="tr-TR" dirty="0">
              <a:solidFill>
                <a:srgbClr val="000000"/>
              </a:solidFill>
              <a:latin typeface="__Inter_e66fe9"/>
              <a:ea typeface="__Inter_e66fe9"/>
              <a:cs typeface="__Inter_e66fe9"/>
            </a:endParaRPr>
          </a:p>
          <a:p>
            <a:endParaRPr lang="tr-TR" dirty="0">
              <a:solidFill>
                <a:srgbClr val="000000"/>
              </a:solidFill>
              <a:latin typeface="__Inter_e66fe9"/>
              <a:ea typeface="__Inter_e66fe9"/>
              <a:cs typeface="__Inter_e66fe9"/>
            </a:endParaRPr>
          </a:p>
        </p:txBody>
      </p:sp>
      <p:pic>
        <p:nvPicPr>
          <p:cNvPr id="7" name="Resim 6" descr="High-degree vertices have many links, whereas low-degree vertices have very few links.">
            <a:extLst>
              <a:ext uri="{FF2B5EF4-FFF2-40B4-BE49-F238E27FC236}">
                <a16:creationId xmlns:a16="http://schemas.microsoft.com/office/drawing/2014/main" id="{7AEF6E68-A7B2-0973-10F3-35A307BFDBFA}"/>
              </a:ext>
            </a:extLst>
          </p:cNvPr>
          <p:cNvPicPr>
            <a:picLocks noChangeAspect="1"/>
          </p:cNvPicPr>
          <p:nvPr/>
        </p:nvPicPr>
        <p:blipFill>
          <a:blip r:embed="rId2"/>
          <a:stretch>
            <a:fillRect/>
          </a:stretch>
        </p:blipFill>
        <p:spPr>
          <a:xfrm>
            <a:off x="4654296" y="1703070"/>
            <a:ext cx="6903720" cy="3451860"/>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55</a:t>
            </a:fld>
            <a:endParaRPr lang="tr-TR"/>
          </a:p>
        </p:txBody>
      </p:sp>
    </p:spTree>
    <p:extLst>
      <p:ext uri="{BB962C8B-B14F-4D97-AF65-F5344CB8AC3E}">
        <p14:creationId xmlns:p14="http://schemas.microsoft.com/office/powerpoint/2010/main" val="891567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anchor="b">
            <a:normAutofit/>
          </a:bodyPr>
          <a:lstStyle/>
          <a:p>
            <a:r>
              <a:rPr lang="tr-TR" sz="3800">
                <a:ea typeface="+mj-lt"/>
                <a:cs typeface="+mj-lt"/>
              </a:rPr>
              <a:t>Hierarchical Navigable Small World (HNSW)</a:t>
            </a:r>
            <a:endParaRPr lang="tr-TR" sz="3800"/>
          </a:p>
        </p:txBody>
      </p:sp>
      <p:sp>
        <p:nvSpPr>
          <p:cNvPr id="2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19">
            <a:extLst>
              <a:ext uri="{FF2B5EF4-FFF2-40B4-BE49-F238E27FC236}">
                <a16:creationId xmlns:a16="http://schemas.microsoft.com/office/drawing/2014/main" id="{844EC789-EA6A-9DBC-1786-CD053FBC91EC}"/>
              </a:ext>
            </a:extLst>
          </p:cNvPr>
          <p:cNvSpPr>
            <a:spLocks noGrp="1"/>
          </p:cNvSpPr>
          <p:nvPr>
            <p:ph idx="1"/>
          </p:nvPr>
        </p:nvSpPr>
        <p:spPr>
          <a:xfrm>
            <a:off x="214495" y="2807208"/>
            <a:ext cx="3845441" cy="3410712"/>
          </a:xfrm>
        </p:spPr>
        <p:txBody>
          <a:bodyPr anchor="t">
            <a:normAutofit fontScale="85000" lnSpcReduction="10000"/>
          </a:bodyPr>
          <a:lstStyle/>
          <a:p>
            <a:pPr marL="0" indent="0" algn="just"/>
            <a:endParaRPr lang="en-US" sz="1800" dirty="0">
              <a:cs typeface="Calibri" panose="020F0502020204030204"/>
            </a:endParaRPr>
          </a:p>
          <a:p>
            <a:pPr algn="just"/>
            <a:r>
              <a:rPr lang="en-US" sz="1800" dirty="0">
                <a:ea typeface="+mn-lt"/>
                <a:cs typeface="+mn-lt"/>
              </a:rPr>
              <a:t>During the search, we enter the top layer, where we find the longest links. These vertices will tend to be higher-degree vertices (with links separated across multiple layers), meaning that we, by default, start in the </a:t>
            </a:r>
            <a:r>
              <a:rPr lang="en-US" sz="1800" i="1" dirty="0">
                <a:ea typeface="+mn-lt"/>
                <a:cs typeface="+mn-lt"/>
              </a:rPr>
              <a:t>zoom-in</a:t>
            </a:r>
            <a:r>
              <a:rPr lang="en-US" sz="1800" dirty="0">
                <a:ea typeface="+mn-lt"/>
                <a:cs typeface="+mn-lt"/>
              </a:rPr>
              <a:t> phase described for NSW.</a:t>
            </a:r>
          </a:p>
          <a:p>
            <a:pPr algn="just"/>
            <a:r>
              <a:rPr lang="en-US" sz="1800" dirty="0">
                <a:ea typeface="+mn-lt"/>
                <a:cs typeface="+mn-lt"/>
              </a:rPr>
              <a:t>We traverse edges in each layer just as we did for NSW, greedily moving to the nearest vertex until we find a local minimum. Unlike NSW, at this point, we shift to the current vertex in a lower layer and begin searching again. We repeat this process until finding the local minimum of our bottom layer — </a:t>
            </a:r>
            <a:r>
              <a:rPr lang="en-US" sz="1800" i="1" dirty="0">
                <a:ea typeface="+mn-lt"/>
                <a:cs typeface="+mn-lt"/>
              </a:rPr>
              <a:t>layer 0</a:t>
            </a:r>
            <a:r>
              <a:rPr lang="en-US" sz="1800" dirty="0">
                <a:ea typeface="+mn-lt"/>
                <a:cs typeface="+mn-lt"/>
              </a:rPr>
              <a:t>.</a:t>
            </a:r>
            <a:endParaRPr lang="en-US" sz="1800" dirty="0">
              <a:cs typeface="Calibri"/>
            </a:endParaRPr>
          </a:p>
        </p:txBody>
      </p:sp>
      <p:pic>
        <p:nvPicPr>
          <p:cNvPr id="6" name="İçerik Yer Tutucusu 5" descr="The search process through the multi-layer structure of an HNSW graph.">
            <a:extLst>
              <a:ext uri="{FF2B5EF4-FFF2-40B4-BE49-F238E27FC236}">
                <a16:creationId xmlns:a16="http://schemas.microsoft.com/office/drawing/2014/main" id="{F99FED18-A679-C8EF-B5A7-DCA217829928}"/>
              </a:ext>
            </a:extLst>
          </p:cNvPr>
          <p:cNvPicPr>
            <a:picLocks noChangeAspect="1"/>
          </p:cNvPicPr>
          <p:nvPr/>
        </p:nvPicPr>
        <p:blipFill>
          <a:blip r:embed="rId2"/>
          <a:stretch>
            <a:fillRect/>
          </a:stretch>
        </p:blipFill>
        <p:spPr>
          <a:xfrm>
            <a:off x="4308738" y="1496189"/>
            <a:ext cx="7249278" cy="4069411"/>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56</a:t>
            </a:fld>
            <a:endParaRPr lang="tr-TR"/>
          </a:p>
        </p:txBody>
      </p:sp>
    </p:spTree>
    <p:extLst>
      <p:ext uri="{BB962C8B-B14F-4D97-AF65-F5344CB8AC3E}">
        <p14:creationId xmlns:p14="http://schemas.microsoft.com/office/powerpoint/2010/main" val="305566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anchor="b">
            <a:normAutofit/>
          </a:bodyPr>
          <a:lstStyle/>
          <a:p>
            <a:r>
              <a:rPr lang="tr-TR" sz="3800">
                <a:ea typeface="+mj-lt"/>
                <a:cs typeface="+mj-lt"/>
              </a:rPr>
              <a:t>Hierarchical Navigable Small World (HNSW)</a:t>
            </a:r>
            <a:endParaRPr lang="tr-TR" sz="3800"/>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A59C01B4-B1FC-506C-BACD-43DF24851612}"/>
              </a:ext>
            </a:extLst>
          </p:cNvPr>
          <p:cNvSpPr>
            <a:spLocks noGrp="1"/>
          </p:cNvSpPr>
          <p:nvPr>
            <p:ph idx="1"/>
          </p:nvPr>
        </p:nvSpPr>
        <p:spPr>
          <a:xfrm>
            <a:off x="303099" y="2807208"/>
            <a:ext cx="4545417" cy="3410712"/>
          </a:xfrm>
        </p:spPr>
        <p:txBody>
          <a:bodyPr anchor="t">
            <a:normAutofit/>
          </a:bodyPr>
          <a:lstStyle/>
          <a:p>
            <a:pPr marL="0" indent="0" algn="just"/>
            <a:r>
              <a:rPr lang="en-US" sz="2200">
                <a:ea typeface="+mn-lt"/>
                <a:cs typeface="+mn-lt"/>
              </a:rPr>
              <a:t>HNSW creates a hierarchical, tree-like structure where each node of the tree represents a set of vectors. The edges between the nodes represent the similarity between the vectors. The algorithm starts by creating a set of nodes, each with a small number of vectors. This could be done randomly or by clustering the vectors with algorithms like k-means, where each cluster becomes a node.</a:t>
            </a:r>
            <a:endParaRPr lang="en-US" sz="2200">
              <a:ea typeface="Calibri" panose="020F0502020204030204"/>
              <a:cs typeface="Calibri" panose="020F0502020204030204"/>
            </a:endParaRPr>
          </a:p>
          <a:p>
            <a:endParaRPr lang="en-US"/>
          </a:p>
          <a:p>
            <a:endParaRPr lang="en-US" sz="2200">
              <a:ea typeface="Calibri"/>
              <a:cs typeface="Calibri"/>
            </a:endParaRPr>
          </a:p>
        </p:txBody>
      </p:sp>
      <p:pic>
        <p:nvPicPr>
          <p:cNvPr id="7" name="İçerik Yer Tutucusu 6" descr="metin, ekran görüntüsü, diyagram, daire içeren bir resim&#10;&#10;Açıklama otomatik olarak oluşturuldu">
            <a:extLst>
              <a:ext uri="{FF2B5EF4-FFF2-40B4-BE49-F238E27FC236}">
                <a16:creationId xmlns:a16="http://schemas.microsoft.com/office/drawing/2014/main" id="{5B4A102B-5562-72F2-C31E-D0B473704E51}"/>
              </a:ext>
            </a:extLst>
          </p:cNvPr>
          <p:cNvPicPr>
            <a:picLocks noChangeAspect="1"/>
          </p:cNvPicPr>
          <p:nvPr/>
        </p:nvPicPr>
        <p:blipFill>
          <a:blip r:embed="rId2"/>
          <a:stretch>
            <a:fillRect/>
          </a:stretch>
        </p:blipFill>
        <p:spPr>
          <a:xfrm>
            <a:off x="4990994" y="1487329"/>
            <a:ext cx="6903720" cy="3883341"/>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57</a:t>
            </a:fld>
            <a:endParaRPr lang="tr-TR"/>
          </a:p>
        </p:txBody>
      </p:sp>
    </p:spTree>
    <p:extLst>
      <p:ext uri="{BB962C8B-B14F-4D97-AF65-F5344CB8AC3E}">
        <p14:creationId xmlns:p14="http://schemas.microsoft.com/office/powerpoint/2010/main" val="2444427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589560" y="856180"/>
            <a:ext cx="4560584" cy="1128068"/>
          </a:xfrm>
        </p:spPr>
        <p:txBody>
          <a:bodyPr anchor="ctr">
            <a:normAutofit/>
          </a:bodyPr>
          <a:lstStyle/>
          <a:p>
            <a:r>
              <a:rPr lang="tr-TR" sz="3700">
                <a:ea typeface="+mj-lt"/>
                <a:cs typeface="+mj-lt"/>
              </a:rPr>
              <a:t>Hierarchical Navigable Small World (HNSW)</a:t>
            </a:r>
            <a:endParaRPr lang="tr-TR" sz="370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a:xfrm>
            <a:off x="590719" y="2330505"/>
            <a:ext cx="4559425" cy="3979585"/>
          </a:xfrm>
        </p:spPr>
        <p:txBody>
          <a:bodyPr vert="horz" lIns="91440" tIns="45720" rIns="91440" bIns="45720" rtlCol="0" anchor="ctr">
            <a:normAutofit/>
          </a:bodyPr>
          <a:lstStyle/>
          <a:p>
            <a:pPr marL="0" indent="0"/>
            <a:endParaRPr lang="tr-TR" sz="2000">
              <a:ea typeface="+mn-lt"/>
              <a:cs typeface="+mn-lt"/>
            </a:endParaRPr>
          </a:p>
          <a:p>
            <a:pPr marL="0" indent="0"/>
            <a:endParaRPr lang="tr-TR" sz="2000">
              <a:ea typeface="+mn-lt"/>
              <a:cs typeface="+mn-lt"/>
            </a:endParaRP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descr="diyagram, ekran görüntüsü, çizgi, daire içeren bir resim&#10;&#10;Açıklama otomatik olarak oluşturuldu">
            <a:extLst>
              <a:ext uri="{FF2B5EF4-FFF2-40B4-BE49-F238E27FC236}">
                <a16:creationId xmlns:a16="http://schemas.microsoft.com/office/drawing/2014/main" id="{840B6E87-D9E7-F8BA-2BE8-701F9122B76F}"/>
              </a:ext>
            </a:extLst>
          </p:cNvPr>
          <p:cNvPicPr>
            <a:picLocks noChangeAspect="1"/>
          </p:cNvPicPr>
          <p:nvPr/>
        </p:nvPicPr>
        <p:blipFill rotWithShape="1">
          <a:blip r:embed="rId2"/>
          <a:srcRect r="2874" b="1"/>
          <a:stretch/>
        </p:blipFill>
        <p:spPr>
          <a:xfrm>
            <a:off x="5977788" y="799352"/>
            <a:ext cx="5425410" cy="5259296"/>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9385070" y="6492240"/>
            <a:ext cx="1055716" cy="365125"/>
          </a:xfrm>
        </p:spPr>
        <p:txBody>
          <a:bodyPr>
            <a:normAutofit/>
          </a:bodyPr>
          <a:lstStyle/>
          <a:p>
            <a:pPr>
              <a:spcAft>
                <a:spcPts val="600"/>
              </a:spcAft>
            </a:pPr>
            <a:fld id="{48F63A3B-78C7-47BE-AE5E-E10140E04643}" type="slidenum">
              <a:rPr lang="en-US" dirty="0"/>
              <a:pPr>
                <a:spcAft>
                  <a:spcPts val="600"/>
                </a:spcAft>
              </a:pPr>
              <a:t>58</a:t>
            </a:fld>
            <a:endParaRPr lang="tr-TR"/>
          </a:p>
        </p:txBody>
      </p:sp>
      <p:sp>
        <p:nvSpPr>
          <p:cNvPr id="6" name="Metin kutusu 5">
            <a:extLst>
              <a:ext uri="{FF2B5EF4-FFF2-40B4-BE49-F238E27FC236}">
                <a16:creationId xmlns:a16="http://schemas.microsoft.com/office/drawing/2014/main" id="{EB27824C-DE9C-E1AF-F669-4174D02236E1}"/>
              </a:ext>
            </a:extLst>
          </p:cNvPr>
          <p:cNvSpPr txBox="1"/>
          <p:nvPr/>
        </p:nvSpPr>
        <p:spPr>
          <a:xfrm>
            <a:off x="536353" y="2644379"/>
            <a:ext cx="45684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42424"/>
                </a:solidFill>
                <a:latin typeface="source-serif-pro"/>
              </a:rPr>
              <a:t>The algorithm then examines the vectors of each node and draws an edge between that node and the nodes that have the most similar vectors to the one it has.</a:t>
            </a:r>
            <a:endParaRPr lang="tr-TR"/>
          </a:p>
          <a:p>
            <a:endParaRPr lang="en-US"/>
          </a:p>
        </p:txBody>
      </p:sp>
    </p:spTree>
    <p:extLst>
      <p:ext uri="{BB962C8B-B14F-4D97-AF65-F5344CB8AC3E}">
        <p14:creationId xmlns:p14="http://schemas.microsoft.com/office/powerpoint/2010/main" val="18903287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err="1">
                <a:ea typeface="+mj-lt"/>
                <a:cs typeface="+mj-lt"/>
              </a:rPr>
              <a:t>Density-Based</a:t>
            </a:r>
            <a:r>
              <a:rPr lang="tr-TR">
                <a:ea typeface="+mj-lt"/>
                <a:cs typeface="+mj-lt"/>
              </a:rPr>
              <a:t> </a:t>
            </a:r>
            <a:r>
              <a:rPr lang="tr-TR" err="1">
                <a:ea typeface="+mj-lt"/>
                <a:cs typeface="+mj-lt"/>
              </a:rPr>
              <a:t>Spatial</a:t>
            </a:r>
            <a:r>
              <a:rPr lang="tr-TR">
                <a:ea typeface="+mj-lt"/>
                <a:cs typeface="+mj-lt"/>
              </a:rPr>
              <a:t> Clustering of Applications </a:t>
            </a:r>
            <a:r>
              <a:rPr lang="tr-TR" err="1">
                <a:ea typeface="+mj-lt"/>
                <a:cs typeface="+mj-lt"/>
              </a:rPr>
              <a:t>with</a:t>
            </a:r>
            <a:r>
              <a:rPr lang="tr-TR">
                <a:ea typeface="+mj-lt"/>
                <a:cs typeface="+mj-lt"/>
              </a:rPr>
              <a:t> </a:t>
            </a:r>
            <a:r>
              <a:rPr lang="tr-TR" err="1">
                <a:ea typeface="+mj-lt"/>
                <a:cs typeface="+mj-lt"/>
              </a:rPr>
              <a:t>Noise</a:t>
            </a:r>
            <a:r>
              <a:rPr lang="tr-TR">
                <a:ea typeface="+mj-lt"/>
                <a:cs typeface="+mj-lt"/>
              </a:rPr>
              <a:t> (DBSCAN)</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59</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92500" lnSpcReduction="10000"/>
          </a:bodyPr>
          <a:lstStyle/>
          <a:p>
            <a:pPr marL="0" indent="0" algn="just"/>
            <a:r>
              <a:rPr lang="tr-TR">
                <a:ea typeface="+mn-lt"/>
                <a:cs typeface="+mn-lt"/>
              </a:rPr>
              <a:t>DBSCAN </a:t>
            </a:r>
            <a:r>
              <a:rPr lang="tr-TR" err="1">
                <a:ea typeface="+mn-lt"/>
                <a:cs typeface="+mn-lt"/>
              </a:rPr>
              <a:t>operates</a:t>
            </a:r>
            <a:r>
              <a:rPr lang="tr-TR">
                <a:ea typeface="+mn-lt"/>
                <a:cs typeface="+mn-lt"/>
              </a:rPr>
              <a:t> on </a:t>
            </a:r>
            <a:r>
              <a:rPr lang="tr-TR" err="1">
                <a:ea typeface="+mn-lt"/>
                <a:cs typeface="+mn-lt"/>
              </a:rPr>
              <a:t>the</a:t>
            </a:r>
            <a:r>
              <a:rPr lang="tr-TR">
                <a:ea typeface="+mn-lt"/>
                <a:cs typeface="+mn-lt"/>
              </a:rPr>
              <a:t> idea of </a:t>
            </a:r>
            <a:r>
              <a:rPr lang="tr-TR" err="1">
                <a:ea typeface="+mn-lt"/>
                <a:cs typeface="+mn-lt"/>
              </a:rPr>
              <a:t>density</a:t>
            </a:r>
            <a:r>
              <a:rPr lang="tr-TR">
                <a:ea typeface="+mn-lt"/>
                <a:cs typeface="+mn-lt"/>
              </a:rPr>
              <a:t> </a:t>
            </a:r>
            <a:r>
              <a:rPr lang="tr-TR" err="1">
                <a:ea typeface="+mn-lt"/>
                <a:cs typeface="+mn-lt"/>
              </a:rPr>
              <a:t>reachability</a:t>
            </a:r>
            <a:r>
              <a:rPr lang="tr-TR">
                <a:ea typeface="+mn-lt"/>
                <a:cs typeface="+mn-lt"/>
              </a:rPr>
              <a:t> </a:t>
            </a:r>
            <a:r>
              <a:rPr lang="tr-TR" err="1">
                <a:ea typeface="+mn-lt"/>
                <a:cs typeface="+mn-lt"/>
              </a:rPr>
              <a:t>and</a:t>
            </a:r>
            <a:r>
              <a:rPr lang="tr-TR">
                <a:ea typeface="+mn-lt"/>
                <a:cs typeface="+mn-lt"/>
              </a:rPr>
              <a:t> </a:t>
            </a:r>
            <a:r>
              <a:rPr lang="tr-TR" err="1">
                <a:ea typeface="+mn-lt"/>
                <a:cs typeface="+mn-lt"/>
              </a:rPr>
              <a:t>density</a:t>
            </a:r>
            <a:r>
              <a:rPr lang="tr-TR">
                <a:ea typeface="+mn-lt"/>
                <a:cs typeface="+mn-lt"/>
              </a:rPr>
              <a:t> </a:t>
            </a:r>
            <a:r>
              <a:rPr lang="tr-TR" err="1">
                <a:ea typeface="+mn-lt"/>
                <a:cs typeface="+mn-lt"/>
              </a:rPr>
              <a:t>connectivity</a:t>
            </a:r>
            <a:r>
              <a:rPr lang="tr-TR">
                <a:ea typeface="+mn-lt"/>
                <a:cs typeface="+mn-lt"/>
              </a:rPr>
              <a:t>. </a:t>
            </a:r>
            <a:r>
              <a:rPr lang="tr-TR" err="1">
                <a:ea typeface="+mn-lt"/>
                <a:cs typeface="+mn-lt"/>
              </a:rPr>
              <a:t>It</a:t>
            </a:r>
            <a:r>
              <a:rPr lang="tr-TR">
                <a:ea typeface="+mn-lt"/>
                <a:cs typeface="+mn-lt"/>
              </a:rPr>
              <a:t> </a:t>
            </a:r>
            <a:r>
              <a:rPr lang="tr-TR" err="1">
                <a:ea typeface="+mn-lt"/>
                <a:cs typeface="+mn-lt"/>
              </a:rPr>
              <a:t>starts</a:t>
            </a:r>
            <a:r>
              <a:rPr lang="tr-TR">
                <a:ea typeface="+mn-lt"/>
                <a:cs typeface="+mn-lt"/>
              </a:rPr>
              <a:t> </a:t>
            </a:r>
            <a:r>
              <a:rPr lang="tr-TR" err="1">
                <a:ea typeface="+mn-lt"/>
                <a:cs typeface="+mn-lt"/>
              </a:rPr>
              <a:t>with</a:t>
            </a:r>
            <a:r>
              <a:rPr lang="tr-TR">
                <a:ea typeface="+mn-lt"/>
                <a:cs typeface="+mn-lt"/>
              </a:rPr>
              <a:t> an </a:t>
            </a:r>
            <a:r>
              <a:rPr lang="tr-TR" err="1">
                <a:ea typeface="+mn-lt"/>
                <a:cs typeface="+mn-lt"/>
              </a:rPr>
              <a:t>arbitrary</a:t>
            </a:r>
            <a:r>
              <a:rPr lang="tr-TR">
                <a:ea typeface="+mn-lt"/>
                <a:cs typeface="+mn-lt"/>
              </a:rPr>
              <a:t> </a:t>
            </a:r>
            <a:r>
              <a:rPr lang="tr-TR" err="1">
                <a:ea typeface="+mn-lt"/>
                <a:cs typeface="+mn-lt"/>
              </a:rPr>
              <a:t>point</a:t>
            </a:r>
            <a:r>
              <a:rPr lang="tr-TR">
                <a:ea typeface="+mn-lt"/>
                <a:cs typeface="+mn-lt"/>
              </a:rPr>
              <a:t> in </a:t>
            </a:r>
            <a:r>
              <a:rPr lang="tr-TR" err="1">
                <a:ea typeface="+mn-lt"/>
                <a:cs typeface="+mn-lt"/>
              </a:rPr>
              <a:t>the</a:t>
            </a:r>
            <a:r>
              <a:rPr lang="tr-TR">
                <a:ea typeface="+mn-lt"/>
                <a:cs typeface="+mn-lt"/>
              </a:rPr>
              <a:t> </a:t>
            </a:r>
            <a:r>
              <a:rPr lang="tr-TR" err="1">
                <a:ea typeface="+mn-lt"/>
                <a:cs typeface="+mn-lt"/>
              </a:rPr>
              <a:t>dataset</a:t>
            </a:r>
            <a:r>
              <a:rPr lang="tr-TR">
                <a:ea typeface="+mn-lt"/>
                <a:cs typeface="+mn-lt"/>
              </a:rPr>
              <a:t>, </a:t>
            </a:r>
            <a:r>
              <a:rPr lang="tr-TR" err="1">
                <a:ea typeface="+mn-lt"/>
                <a:cs typeface="+mn-lt"/>
              </a:rPr>
              <a:t>and</a:t>
            </a:r>
            <a:r>
              <a:rPr lang="tr-TR">
                <a:ea typeface="+mn-lt"/>
                <a:cs typeface="+mn-lt"/>
              </a:rPr>
              <a:t> </a:t>
            </a:r>
            <a:r>
              <a:rPr lang="tr-TR" err="1">
                <a:ea typeface="+mn-lt"/>
                <a:cs typeface="+mn-lt"/>
              </a:rPr>
              <a:t>if</a:t>
            </a:r>
            <a:r>
              <a:rPr lang="tr-TR">
                <a:ea typeface="+mn-lt"/>
                <a:cs typeface="+mn-lt"/>
              </a:rPr>
              <a:t> </a:t>
            </a:r>
            <a:r>
              <a:rPr lang="tr-TR" err="1">
                <a:ea typeface="+mn-lt"/>
                <a:cs typeface="+mn-lt"/>
              </a:rPr>
              <a:t>there</a:t>
            </a:r>
            <a:r>
              <a:rPr lang="tr-TR">
                <a:ea typeface="+mn-lt"/>
                <a:cs typeface="+mn-lt"/>
              </a:rPr>
              <a:t> </a:t>
            </a:r>
            <a:r>
              <a:rPr lang="tr-TR" err="1">
                <a:ea typeface="+mn-lt"/>
                <a:cs typeface="+mn-lt"/>
              </a:rPr>
              <a:t>are</a:t>
            </a:r>
            <a:r>
              <a:rPr lang="tr-TR">
                <a:ea typeface="+mn-lt"/>
                <a:cs typeface="+mn-lt"/>
              </a:rPr>
              <a:t> at </a:t>
            </a:r>
            <a:r>
              <a:rPr lang="tr-TR" err="1">
                <a:ea typeface="+mn-lt"/>
                <a:cs typeface="+mn-lt"/>
              </a:rPr>
              <a:t>least</a:t>
            </a:r>
            <a:r>
              <a:rPr lang="tr-TR">
                <a:ea typeface="+mn-lt"/>
                <a:cs typeface="+mn-lt"/>
              </a:rPr>
              <a:t> ‘</a:t>
            </a:r>
            <a:r>
              <a:rPr lang="tr-TR" err="1">
                <a:ea typeface="+mn-lt"/>
                <a:cs typeface="+mn-lt"/>
              </a:rPr>
              <a:t>minPts</a:t>
            </a:r>
            <a:r>
              <a:rPr lang="tr-TR">
                <a:ea typeface="+mn-lt"/>
                <a:cs typeface="+mn-lt"/>
              </a:rPr>
              <a:t>’ </a:t>
            </a:r>
            <a:r>
              <a:rPr lang="tr-TR" err="1">
                <a:ea typeface="+mn-lt"/>
                <a:cs typeface="+mn-lt"/>
              </a:rPr>
              <a:t>within</a:t>
            </a:r>
            <a:r>
              <a:rPr lang="tr-TR">
                <a:ea typeface="+mn-lt"/>
                <a:cs typeface="+mn-lt"/>
              </a:rPr>
              <a:t> a </a:t>
            </a:r>
            <a:r>
              <a:rPr lang="tr-TR" err="1">
                <a:ea typeface="+mn-lt"/>
                <a:cs typeface="+mn-lt"/>
              </a:rPr>
              <a:t>given</a:t>
            </a:r>
            <a:r>
              <a:rPr lang="tr-TR">
                <a:ea typeface="+mn-lt"/>
                <a:cs typeface="+mn-lt"/>
              </a:rPr>
              <a:t> </a:t>
            </a:r>
            <a:r>
              <a:rPr lang="tr-TR" err="1">
                <a:ea typeface="+mn-lt"/>
                <a:cs typeface="+mn-lt"/>
              </a:rPr>
              <a:t>radius</a:t>
            </a:r>
            <a:r>
              <a:rPr lang="tr-TR">
                <a:ea typeface="+mn-lt"/>
                <a:cs typeface="+mn-lt"/>
              </a:rPr>
              <a:t> ‘</a:t>
            </a:r>
            <a:r>
              <a:rPr lang="tr-TR" err="1">
                <a:ea typeface="+mn-lt"/>
                <a:cs typeface="+mn-lt"/>
              </a:rPr>
              <a:t>eps</a:t>
            </a:r>
            <a:r>
              <a:rPr lang="tr-TR">
                <a:ea typeface="+mn-lt"/>
                <a:cs typeface="+mn-lt"/>
              </a:rPr>
              <a:t>’ </a:t>
            </a:r>
            <a:r>
              <a:rPr lang="tr-TR" err="1">
                <a:ea typeface="+mn-lt"/>
                <a:cs typeface="+mn-lt"/>
              </a:rPr>
              <a:t>from</a:t>
            </a:r>
            <a:r>
              <a:rPr lang="tr-TR">
                <a:ea typeface="+mn-lt"/>
                <a:cs typeface="+mn-lt"/>
              </a:rPr>
              <a:t> </a:t>
            </a:r>
            <a:r>
              <a:rPr lang="tr-TR" err="1">
                <a:ea typeface="+mn-lt"/>
                <a:cs typeface="+mn-lt"/>
              </a:rPr>
              <a:t>that</a:t>
            </a:r>
            <a:r>
              <a:rPr lang="tr-TR">
                <a:ea typeface="+mn-lt"/>
                <a:cs typeface="+mn-lt"/>
              </a:rPr>
              <a:t> </a:t>
            </a:r>
            <a:r>
              <a:rPr lang="tr-TR" err="1">
                <a:ea typeface="+mn-lt"/>
                <a:cs typeface="+mn-lt"/>
              </a:rPr>
              <a:t>point</a:t>
            </a:r>
            <a:r>
              <a:rPr lang="tr-TR">
                <a:ea typeface="+mn-lt"/>
                <a:cs typeface="+mn-lt"/>
              </a:rPr>
              <a:t>, a </a:t>
            </a:r>
            <a:r>
              <a:rPr lang="tr-TR" err="1">
                <a:ea typeface="+mn-lt"/>
                <a:cs typeface="+mn-lt"/>
              </a:rPr>
              <a:t>new</a:t>
            </a:r>
            <a:r>
              <a:rPr lang="tr-TR">
                <a:ea typeface="+mn-lt"/>
                <a:cs typeface="+mn-lt"/>
              </a:rPr>
              <a:t> </a:t>
            </a:r>
            <a:r>
              <a:rPr lang="tr-TR" err="1">
                <a:ea typeface="+mn-lt"/>
                <a:cs typeface="+mn-lt"/>
              </a:rPr>
              <a:t>cluster</a:t>
            </a:r>
            <a:r>
              <a:rPr lang="tr-TR">
                <a:ea typeface="+mn-lt"/>
                <a:cs typeface="+mn-lt"/>
              </a:rPr>
              <a:t> is </a:t>
            </a:r>
            <a:r>
              <a:rPr lang="tr-TR" err="1">
                <a:ea typeface="+mn-lt"/>
                <a:cs typeface="+mn-lt"/>
              </a:rPr>
              <a:t>created</a:t>
            </a:r>
            <a:r>
              <a:rPr lang="tr-TR">
                <a:ea typeface="+mn-lt"/>
                <a:cs typeface="+mn-lt"/>
              </a:rPr>
              <a:t>. </a:t>
            </a:r>
            <a:r>
              <a:rPr lang="tr-TR" err="1">
                <a:ea typeface="+mn-lt"/>
                <a:cs typeface="+mn-lt"/>
              </a:rPr>
              <a:t>Eps</a:t>
            </a:r>
            <a:r>
              <a:rPr lang="tr-TR">
                <a:ea typeface="+mn-lt"/>
                <a:cs typeface="+mn-lt"/>
              </a:rPr>
              <a:t> </a:t>
            </a:r>
            <a:r>
              <a:rPr lang="tr-TR" err="1">
                <a:ea typeface="+mn-lt"/>
                <a:cs typeface="+mn-lt"/>
              </a:rPr>
              <a:t>stands</a:t>
            </a:r>
            <a:r>
              <a:rPr lang="tr-TR">
                <a:ea typeface="+mn-lt"/>
                <a:cs typeface="+mn-lt"/>
              </a:rPr>
              <a:t> </a:t>
            </a:r>
            <a:r>
              <a:rPr lang="tr-TR" err="1">
                <a:ea typeface="+mn-lt"/>
                <a:cs typeface="+mn-lt"/>
              </a:rPr>
              <a:t>for</a:t>
            </a:r>
            <a:r>
              <a:rPr lang="tr-TR">
                <a:ea typeface="+mn-lt"/>
                <a:cs typeface="+mn-lt"/>
              </a:rPr>
              <a:t> epsilon </a:t>
            </a:r>
            <a:r>
              <a:rPr lang="tr-TR" err="1">
                <a:ea typeface="+mn-lt"/>
                <a:cs typeface="+mn-lt"/>
              </a:rPr>
              <a:t>which</a:t>
            </a:r>
            <a:r>
              <a:rPr lang="tr-TR">
                <a:ea typeface="+mn-lt"/>
                <a:cs typeface="+mn-lt"/>
              </a:rPr>
              <a:t> is a </a:t>
            </a:r>
            <a:r>
              <a:rPr lang="tr-TR" err="1">
                <a:ea typeface="+mn-lt"/>
                <a:cs typeface="+mn-lt"/>
              </a:rPr>
              <a:t>user-defined</a:t>
            </a:r>
            <a:r>
              <a:rPr lang="tr-TR">
                <a:ea typeface="+mn-lt"/>
                <a:cs typeface="+mn-lt"/>
              </a:rPr>
              <a:t> </a:t>
            </a:r>
            <a:r>
              <a:rPr lang="tr-TR" err="1">
                <a:ea typeface="+mn-lt"/>
                <a:cs typeface="+mn-lt"/>
              </a:rPr>
              <a:t>input</a:t>
            </a:r>
            <a:r>
              <a:rPr lang="tr-TR">
                <a:ea typeface="+mn-lt"/>
                <a:cs typeface="+mn-lt"/>
              </a:rPr>
              <a:t> </a:t>
            </a:r>
            <a:r>
              <a:rPr lang="tr-TR" err="1">
                <a:ea typeface="+mn-lt"/>
                <a:cs typeface="+mn-lt"/>
              </a:rPr>
              <a:t>denoting</a:t>
            </a:r>
            <a:r>
              <a:rPr lang="tr-TR">
                <a:ea typeface="+mn-lt"/>
                <a:cs typeface="+mn-lt"/>
              </a:rPr>
              <a:t> </a:t>
            </a:r>
            <a:r>
              <a:rPr lang="tr-TR" err="1">
                <a:ea typeface="+mn-lt"/>
                <a:cs typeface="+mn-lt"/>
              </a:rPr>
              <a:t>the</a:t>
            </a:r>
            <a:r>
              <a:rPr lang="tr-TR">
                <a:ea typeface="+mn-lt"/>
                <a:cs typeface="+mn-lt"/>
              </a:rPr>
              <a:t> </a:t>
            </a:r>
            <a:r>
              <a:rPr lang="tr-TR" err="1">
                <a:ea typeface="+mn-lt"/>
                <a:cs typeface="+mn-lt"/>
              </a:rPr>
              <a:t>maximum</a:t>
            </a:r>
            <a:r>
              <a:rPr lang="tr-TR">
                <a:ea typeface="+mn-lt"/>
                <a:cs typeface="+mn-lt"/>
              </a:rPr>
              <a:t> </a:t>
            </a:r>
            <a:r>
              <a:rPr lang="tr-TR" err="1">
                <a:ea typeface="+mn-lt"/>
                <a:cs typeface="+mn-lt"/>
              </a:rPr>
              <a:t>distance</a:t>
            </a:r>
            <a:r>
              <a:rPr lang="tr-TR">
                <a:ea typeface="+mn-lt"/>
                <a:cs typeface="+mn-lt"/>
              </a:rPr>
              <a:t> </a:t>
            </a:r>
            <a:r>
              <a:rPr lang="tr-TR" err="1">
                <a:ea typeface="+mn-lt"/>
                <a:cs typeface="+mn-lt"/>
              </a:rPr>
              <a:t>between</a:t>
            </a:r>
            <a:r>
              <a:rPr lang="tr-TR">
                <a:ea typeface="+mn-lt"/>
                <a:cs typeface="+mn-lt"/>
              </a:rPr>
              <a:t> two </a:t>
            </a:r>
            <a:r>
              <a:rPr lang="tr-TR" err="1">
                <a:ea typeface="+mn-lt"/>
                <a:cs typeface="+mn-lt"/>
              </a:rPr>
              <a:t>points</a:t>
            </a:r>
            <a:r>
              <a:rPr lang="tr-TR">
                <a:ea typeface="+mn-lt"/>
                <a:cs typeface="+mn-lt"/>
              </a:rPr>
              <a:t> </a:t>
            </a:r>
            <a:r>
              <a:rPr lang="tr-TR" err="1">
                <a:ea typeface="+mn-lt"/>
                <a:cs typeface="+mn-lt"/>
              </a:rPr>
              <a:t>to</a:t>
            </a:r>
            <a:r>
              <a:rPr lang="tr-TR">
                <a:ea typeface="+mn-lt"/>
                <a:cs typeface="+mn-lt"/>
              </a:rPr>
              <a:t> be </a:t>
            </a:r>
            <a:r>
              <a:rPr lang="tr-TR" err="1">
                <a:ea typeface="+mn-lt"/>
                <a:cs typeface="+mn-lt"/>
              </a:rPr>
              <a:t>considered</a:t>
            </a:r>
            <a:r>
              <a:rPr lang="tr-TR">
                <a:ea typeface="+mn-lt"/>
                <a:cs typeface="+mn-lt"/>
              </a:rPr>
              <a:t> in a </a:t>
            </a:r>
            <a:r>
              <a:rPr lang="tr-TR" err="1">
                <a:ea typeface="+mn-lt"/>
                <a:cs typeface="+mn-lt"/>
              </a:rPr>
              <a:t>cluster</a:t>
            </a:r>
            <a:r>
              <a:rPr lang="tr-TR">
                <a:ea typeface="+mn-lt"/>
                <a:cs typeface="+mn-lt"/>
              </a:rPr>
              <a:t>, </a:t>
            </a:r>
            <a:r>
              <a:rPr lang="tr-TR" err="1">
                <a:ea typeface="+mn-lt"/>
                <a:cs typeface="+mn-lt"/>
              </a:rPr>
              <a:t>while</a:t>
            </a:r>
            <a:r>
              <a:rPr lang="tr-TR">
                <a:ea typeface="+mn-lt"/>
                <a:cs typeface="+mn-lt"/>
              </a:rPr>
              <a:t> </a:t>
            </a:r>
            <a:r>
              <a:rPr lang="tr-TR" err="1">
                <a:ea typeface="+mn-lt"/>
                <a:cs typeface="+mn-lt"/>
              </a:rPr>
              <a:t>minPts</a:t>
            </a:r>
            <a:r>
              <a:rPr lang="tr-TR">
                <a:ea typeface="+mn-lt"/>
                <a:cs typeface="+mn-lt"/>
              </a:rPr>
              <a:t> </a:t>
            </a:r>
            <a:r>
              <a:rPr lang="tr-TR" err="1">
                <a:ea typeface="+mn-lt"/>
                <a:cs typeface="+mn-lt"/>
              </a:rPr>
              <a:t>refer</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minimum </a:t>
            </a:r>
            <a:r>
              <a:rPr lang="tr-TR" err="1">
                <a:ea typeface="+mn-lt"/>
                <a:cs typeface="+mn-lt"/>
              </a:rPr>
              <a:t>number</a:t>
            </a:r>
            <a:r>
              <a:rPr lang="tr-TR">
                <a:ea typeface="+mn-lt"/>
                <a:cs typeface="+mn-lt"/>
              </a:rPr>
              <a:t> of data </a:t>
            </a:r>
            <a:r>
              <a:rPr lang="tr-TR" err="1">
                <a:ea typeface="+mn-lt"/>
                <a:cs typeface="+mn-lt"/>
              </a:rPr>
              <a:t>points</a:t>
            </a:r>
            <a:r>
              <a:rPr lang="tr-TR">
                <a:ea typeface="+mn-lt"/>
                <a:cs typeface="+mn-lt"/>
              </a:rPr>
              <a:t> </a:t>
            </a:r>
            <a:r>
              <a:rPr lang="tr-TR" err="1">
                <a:ea typeface="+mn-lt"/>
                <a:cs typeface="+mn-lt"/>
              </a:rPr>
              <a:t>required</a:t>
            </a:r>
            <a:r>
              <a:rPr lang="tr-TR">
                <a:ea typeface="+mn-lt"/>
                <a:cs typeface="+mn-lt"/>
              </a:rPr>
              <a:t> </a:t>
            </a:r>
            <a:r>
              <a:rPr lang="tr-TR" err="1">
                <a:ea typeface="+mn-lt"/>
                <a:cs typeface="+mn-lt"/>
              </a:rPr>
              <a:t>to</a:t>
            </a:r>
            <a:r>
              <a:rPr lang="tr-TR">
                <a:ea typeface="+mn-lt"/>
                <a:cs typeface="+mn-lt"/>
              </a:rPr>
              <a:t> form a </a:t>
            </a:r>
            <a:r>
              <a:rPr lang="tr-TR" err="1">
                <a:ea typeface="+mn-lt"/>
                <a:cs typeface="+mn-lt"/>
              </a:rPr>
              <a:t>cluster</a:t>
            </a:r>
            <a:r>
              <a:rPr lang="tr-TR">
                <a:ea typeface="+mn-lt"/>
                <a:cs typeface="+mn-lt"/>
              </a:rPr>
              <a:t>. </a:t>
            </a:r>
            <a:r>
              <a:rPr lang="tr-TR" err="1">
                <a:ea typeface="+mn-lt"/>
                <a:cs typeface="+mn-lt"/>
              </a:rPr>
              <a:t>The</a:t>
            </a:r>
            <a:r>
              <a:rPr lang="tr-TR">
                <a:ea typeface="+mn-lt"/>
                <a:cs typeface="+mn-lt"/>
              </a:rPr>
              <a:t> </a:t>
            </a:r>
            <a:r>
              <a:rPr lang="tr-TR" err="1">
                <a:ea typeface="+mn-lt"/>
                <a:cs typeface="+mn-lt"/>
              </a:rPr>
              <a:t>algorithm</a:t>
            </a:r>
            <a:r>
              <a:rPr lang="tr-TR">
                <a:ea typeface="+mn-lt"/>
                <a:cs typeface="+mn-lt"/>
              </a:rPr>
              <a:t> </a:t>
            </a:r>
            <a:r>
              <a:rPr lang="tr-TR" err="1">
                <a:ea typeface="+mn-lt"/>
                <a:cs typeface="+mn-lt"/>
              </a:rPr>
              <a:t>then</a:t>
            </a:r>
            <a:r>
              <a:rPr lang="tr-TR">
                <a:ea typeface="+mn-lt"/>
                <a:cs typeface="+mn-lt"/>
              </a:rPr>
              <a:t> </a:t>
            </a:r>
            <a:r>
              <a:rPr lang="tr-TR" err="1">
                <a:ea typeface="+mn-lt"/>
                <a:cs typeface="+mn-lt"/>
              </a:rPr>
              <a:t>iteratively</a:t>
            </a:r>
            <a:r>
              <a:rPr lang="tr-TR">
                <a:ea typeface="+mn-lt"/>
                <a:cs typeface="+mn-lt"/>
              </a:rPr>
              <a:t> </a:t>
            </a:r>
            <a:r>
              <a:rPr lang="tr-TR" err="1">
                <a:ea typeface="+mn-lt"/>
                <a:cs typeface="+mn-lt"/>
              </a:rPr>
              <a:t>adds</a:t>
            </a:r>
            <a:r>
              <a:rPr lang="tr-TR">
                <a:ea typeface="+mn-lt"/>
                <a:cs typeface="+mn-lt"/>
              </a:rPr>
              <a:t> </a:t>
            </a:r>
            <a:r>
              <a:rPr lang="tr-TR" err="1">
                <a:ea typeface="+mn-lt"/>
                <a:cs typeface="+mn-lt"/>
              </a:rPr>
              <a:t>all</a:t>
            </a:r>
            <a:r>
              <a:rPr lang="tr-TR">
                <a:ea typeface="+mn-lt"/>
                <a:cs typeface="+mn-lt"/>
              </a:rPr>
              <a:t> </a:t>
            </a:r>
            <a:r>
              <a:rPr lang="tr-TR" err="1">
                <a:ea typeface="+mn-lt"/>
                <a:cs typeface="+mn-lt"/>
              </a:rPr>
              <a:t>directly</a:t>
            </a:r>
            <a:r>
              <a:rPr lang="tr-TR">
                <a:ea typeface="+mn-lt"/>
                <a:cs typeface="+mn-lt"/>
              </a:rPr>
              <a:t> </a:t>
            </a:r>
            <a:r>
              <a:rPr lang="tr-TR" err="1">
                <a:ea typeface="+mn-lt"/>
                <a:cs typeface="+mn-lt"/>
              </a:rPr>
              <a:t>reachable</a:t>
            </a:r>
            <a:r>
              <a:rPr lang="tr-TR">
                <a:ea typeface="+mn-lt"/>
                <a:cs typeface="+mn-lt"/>
              </a:rPr>
              <a:t> </a:t>
            </a:r>
            <a:r>
              <a:rPr lang="tr-TR" err="1">
                <a:ea typeface="+mn-lt"/>
                <a:cs typeface="+mn-lt"/>
              </a:rPr>
              <a:t>points</a:t>
            </a:r>
            <a:r>
              <a:rPr lang="tr-TR">
                <a:ea typeface="+mn-lt"/>
                <a:cs typeface="+mn-lt"/>
              </a:rPr>
              <a:t> </a:t>
            </a:r>
            <a:r>
              <a:rPr lang="tr-TR" err="1">
                <a:ea typeface="+mn-lt"/>
                <a:cs typeface="+mn-lt"/>
              </a:rPr>
              <a:t>within</a:t>
            </a:r>
            <a:r>
              <a:rPr lang="tr-TR">
                <a:ea typeface="+mn-lt"/>
                <a:cs typeface="+mn-lt"/>
              </a:rPr>
              <a:t> </a:t>
            </a:r>
            <a:r>
              <a:rPr lang="tr-TR" err="1">
                <a:ea typeface="+mn-lt"/>
                <a:cs typeface="+mn-lt"/>
              </a:rPr>
              <a:t>the</a:t>
            </a:r>
            <a:r>
              <a:rPr lang="tr-TR">
                <a:ea typeface="+mn-lt"/>
                <a:cs typeface="+mn-lt"/>
              </a:rPr>
              <a:t> ‘</a:t>
            </a:r>
            <a:r>
              <a:rPr lang="tr-TR" err="1">
                <a:ea typeface="+mn-lt"/>
                <a:cs typeface="+mn-lt"/>
              </a:rPr>
              <a:t>eps</a:t>
            </a:r>
            <a:r>
              <a:rPr lang="tr-TR">
                <a:ea typeface="+mn-lt"/>
                <a:cs typeface="+mn-lt"/>
              </a:rPr>
              <a:t>’ </a:t>
            </a:r>
            <a:r>
              <a:rPr lang="tr-TR" err="1">
                <a:ea typeface="+mn-lt"/>
                <a:cs typeface="+mn-lt"/>
              </a:rPr>
              <a:t>radius</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a:t>
            </a:r>
            <a:r>
              <a:rPr lang="tr-TR" err="1">
                <a:ea typeface="+mn-lt"/>
                <a:cs typeface="+mn-lt"/>
              </a:rPr>
              <a:t>cluster</a:t>
            </a:r>
            <a:r>
              <a:rPr lang="tr-TR">
                <a:ea typeface="+mn-lt"/>
                <a:cs typeface="+mn-lt"/>
              </a:rPr>
              <a:t>. </a:t>
            </a:r>
            <a:r>
              <a:rPr lang="tr-TR" err="1">
                <a:ea typeface="+mn-lt"/>
                <a:cs typeface="+mn-lt"/>
              </a:rPr>
              <a:t>This</a:t>
            </a:r>
            <a:r>
              <a:rPr lang="tr-TR">
                <a:ea typeface="+mn-lt"/>
                <a:cs typeface="+mn-lt"/>
              </a:rPr>
              <a:t> </a:t>
            </a:r>
            <a:r>
              <a:rPr lang="tr-TR" err="1">
                <a:ea typeface="+mn-lt"/>
                <a:cs typeface="+mn-lt"/>
              </a:rPr>
              <a:t>process</a:t>
            </a:r>
            <a:r>
              <a:rPr lang="tr-TR">
                <a:ea typeface="+mn-lt"/>
                <a:cs typeface="+mn-lt"/>
              </a:rPr>
              <a:t> </a:t>
            </a:r>
            <a:r>
              <a:rPr lang="tr-TR" err="1">
                <a:ea typeface="+mn-lt"/>
                <a:cs typeface="+mn-lt"/>
              </a:rPr>
              <a:t>continues</a:t>
            </a:r>
            <a:r>
              <a:rPr lang="tr-TR">
                <a:ea typeface="+mn-lt"/>
                <a:cs typeface="+mn-lt"/>
              </a:rPr>
              <a:t> </a:t>
            </a:r>
            <a:r>
              <a:rPr lang="tr-TR" err="1">
                <a:ea typeface="+mn-lt"/>
                <a:cs typeface="+mn-lt"/>
              </a:rPr>
              <a:t>until</a:t>
            </a:r>
            <a:r>
              <a:rPr lang="tr-TR">
                <a:ea typeface="+mn-lt"/>
                <a:cs typeface="+mn-lt"/>
              </a:rPr>
              <a:t> </a:t>
            </a:r>
            <a:r>
              <a:rPr lang="tr-TR" err="1">
                <a:ea typeface="+mn-lt"/>
                <a:cs typeface="+mn-lt"/>
              </a:rPr>
              <a:t>no</a:t>
            </a:r>
            <a:r>
              <a:rPr lang="tr-TR">
                <a:ea typeface="+mn-lt"/>
                <a:cs typeface="+mn-lt"/>
              </a:rPr>
              <a:t> </a:t>
            </a:r>
            <a:r>
              <a:rPr lang="tr-TR" err="1">
                <a:ea typeface="+mn-lt"/>
                <a:cs typeface="+mn-lt"/>
              </a:rPr>
              <a:t>further</a:t>
            </a:r>
            <a:r>
              <a:rPr lang="tr-TR">
                <a:ea typeface="+mn-lt"/>
                <a:cs typeface="+mn-lt"/>
              </a:rPr>
              <a:t> </a:t>
            </a:r>
            <a:r>
              <a:rPr lang="tr-TR" err="1">
                <a:ea typeface="+mn-lt"/>
                <a:cs typeface="+mn-lt"/>
              </a:rPr>
              <a:t>points</a:t>
            </a:r>
            <a:r>
              <a:rPr lang="tr-TR">
                <a:ea typeface="+mn-lt"/>
                <a:cs typeface="+mn-lt"/>
              </a:rPr>
              <a:t> can be </a:t>
            </a:r>
            <a:r>
              <a:rPr lang="tr-TR" err="1">
                <a:ea typeface="+mn-lt"/>
                <a:cs typeface="+mn-lt"/>
              </a:rPr>
              <a:t>added</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a:t>
            </a:r>
            <a:r>
              <a:rPr lang="tr-TR" err="1">
                <a:ea typeface="+mn-lt"/>
                <a:cs typeface="+mn-lt"/>
              </a:rPr>
              <a:t>cluster</a:t>
            </a:r>
            <a:r>
              <a:rPr lang="tr-TR">
                <a:ea typeface="+mn-lt"/>
                <a:cs typeface="+mn-lt"/>
              </a:rPr>
              <a:t>. </a:t>
            </a:r>
            <a:r>
              <a:rPr lang="tr-TR" err="1">
                <a:ea typeface="+mn-lt"/>
                <a:cs typeface="+mn-lt"/>
              </a:rPr>
              <a:t>Then</a:t>
            </a:r>
            <a:r>
              <a:rPr lang="tr-TR">
                <a:ea typeface="+mn-lt"/>
                <a:cs typeface="+mn-lt"/>
              </a:rPr>
              <a:t>, </a:t>
            </a:r>
            <a:r>
              <a:rPr lang="tr-TR" err="1">
                <a:ea typeface="+mn-lt"/>
                <a:cs typeface="+mn-lt"/>
              </a:rPr>
              <a:t>the</a:t>
            </a:r>
            <a:r>
              <a:rPr lang="tr-TR">
                <a:ea typeface="+mn-lt"/>
                <a:cs typeface="+mn-lt"/>
              </a:rPr>
              <a:t> </a:t>
            </a:r>
            <a:r>
              <a:rPr lang="tr-TR" err="1">
                <a:ea typeface="+mn-lt"/>
                <a:cs typeface="+mn-lt"/>
              </a:rPr>
              <a:t>algorithm</a:t>
            </a:r>
            <a:r>
              <a:rPr lang="tr-TR">
                <a:ea typeface="+mn-lt"/>
                <a:cs typeface="+mn-lt"/>
              </a:rPr>
              <a:t> </a:t>
            </a:r>
            <a:r>
              <a:rPr lang="tr-TR" err="1">
                <a:ea typeface="+mn-lt"/>
                <a:cs typeface="+mn-lt"/>
              </a:rPr>
              <a:t>proceeds</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a:t>
            </a:r>
            <a:r>
              <a:rPr lang="tr-TR" err="1">
                <a:ea typeface="+mn-lt"/>
                <a:cs typeface="+mn-lt"/>
              </a:rPr>
              <a:t>next</a:t>
            </a:r>
            <a:r>
              <a:rPr lang="tr-TR">
                <a:ea typeface="+mn-lt"/>
                <a:cs typeface="+mn-lt"/>
              </a:rPr>
              <a:t> </a:t>
            </a:r>
            <a:r>
              <a:rPr lang="tr-TR" err="1">
                <a:ea typeface="+mn-lt"/>
                <a:cs typeface="+mn-lt"/>
              </a:rPr>
              <a:t>unvisited</a:t>
            </a:r>
            <a:r>
              <a:rPr lang="tr-TR">
                <a:ea typeface="+mn-lt"/>
                <a:cs typeface="+mn-lt"/>
              </a:rPr>
              <a:t> </a:t>
            </a:r>
            <a:r>
              <a:rPr lang="tr-TR" err="1">
                <a:ea typeface="+mn-lt"/>
                <a:cs typeface="+mn-lt"/>
              </a:rPr>
              <a:t>point</a:t>
            </a:r>
            <a:r>
              <a:rPr lang="tr-TR">
                <a:ea typeface="+mn-lt"/>
                <a:cs typeface="+mn-lt"/>
              </a:rPr>
              <a:t> in </a:t>
            </a:r>
            <a:r>
              <a:rPr lang="tr-TR" err="1">
                <a:ea typeface="+mn-lt"/>
                <a:cs typeface="+mn-lt"/>
              </a:rPr>
              <a:t>the</a:t>
            </a:r>
            <a:r>
              <a:rPr lang="tr-TR">
                <a:ea typeface="+mn-lt"/>
                <a:cs typeface="+mn-lt"/>
              </a:rPr>
              <a:t> </a:t>
            </a:r>
            <a:r>
              <a:rPr lang="tr-TR" err="1">
                <a:ea typeface="+mn-lt"/>
                <a:cs typeface="+mn-lt"/>
              </a:rPr>
              <a:t>dataset</a:t>
            </a:r>
            <a:r>
              <a:rPr lang="tr-TR">
                <a:ea typeface="+mn-lt"/>
                <a:cs typeface="+mn-lt"/>
              </a:rPr>
              <a:t> </a:t>
            </a:r>
            <a:r>
              <a:rPr lang="tr-TR" err="1">
                <a:ea typeface="+mn-lt"/>
                <a:cs typeface="+mn-lt"/>
              </a:rPr>
              <a:t>and</a:t>
            </a:r>
            <a:r>
              <a:rPr lang="tr-TR">
                <a:ea typeface="+mn-lt"/>
                <a:cs typeface="+mn-lt"/>
              </a:rPr>
              <a:t> </a:t>
            </a:r>
            <a:r>
              <a:rPr lang="tr-TR" err="1">
                <a:ea typeface="+mn-lt"/>
                <a:cs typeface="+mn-lt"/>
              </a:rPr>
              <a:t>repeats</a:t>
            </a:r>
            <a:r>
              <a:rPr lang="tr-TR">
                <a:ea typeface="+mn-lt"/>
                <a:cs typeface="+mn-lt"/>
              </a:rPr>
              <a:t> </a:t>
            </a:r>
            <a:r>
              <a:rPr lang="tr-TR" err="1">
                <a:ea typeface="+mn-lt"/>
                <a:cs typeface="+mn-lt"/>
              </a:rPr>
              <a:t>the</a:t>
            </a:r>
            <a:r>
              <a:rPr lang="tr-TR">
                <a:ea typeface="+mn-lt"/>
                <a:cs typeface="+mn-lt"/>
              </a:rPr>
              <a:t> </a:t>
            </a:r>
            <a:r>
              <a:rPr lang="tr-TR" err="1">
                <a:ea typeface="+mn-lt"/>
                <a:cs typeface="+mn-lt"/>
              </a:rPr>
              <a:t>process</a:t>
            </a:r>
            <a:r>
              <a:rPr lang="tr-TR">
                <a:ea typeface="+mn-lt"/>
                <a:cs typeface="+mn-lt"/>
              </a:rPr>
              <a:t> </a:t>
            </a:r>
            <a:r>
              <a:rPr lang="tr-TR" err="1">
                <a:ea typeface="+mn-lt"/>
                <a:cs typeface="+mn-lt"/>
              </a:rPr>
              <a:t>until</a:t>
            </a:r>
            <a:r>
              <a:rPr lang="tr-TR">
                <a:ea typeface="+mn-lt"/>
                <a:cs typeface="+mn-lt"/>
              </a:rPr>
              <a:t> </a:t>
            </a:r>
            <a:r>
              <a:rPr lang="tr-TR" err="1">
                <a:ea typeface="+mn-lt"/>
                <a:cs typeface="+mn-lt"/>
              </a:rPr>
              <a:t>all</a:t>
            </a:r>
            <a:r>
              <a:rPr lang="tr-TR">
                <a:ea typeface="+mn-lt"/>
                <a:cs typeface="+mn-lt"/>
              </a:rPr>
              <a:t> </a:t>
            </a:r>
            <a:r>
              <a:rPr lang="tr-TR" err="1">
                <a:ea typeface="+mn-lt"/>
                <a:cs typeface="+mn-lt"/>
              </a:rPr>
              <a:t>points</a:t>
            </a:r>
            <a:r>
              <a:rPr lang="tr-TR">
                <a:ea typeface="+mn-lt"/>
                <a:cs typeface="+mn-lt"/>
              </a:rPr>
              <a:t> </a:t>
            </a:r>
            <a:r>
              <a:rPr lang="tr-TR" err="1">
                <a:ea typeface="+mn-lt"/>
                <a:cs typeface="+mn-lt"/>
              </a:rPr>
              <a:t>have</a:t>
            </a:r>
            <a:r>
              <a:rPr lang="tr-TR">
                <a:ea typeface="+mn-lt"/>
                <a:cs typeface="+mn-lt"/>
              </a:rPr>
              <a:t> </a:t>
            </a:r>
            <a:r>
              <a:rPr lang="tr-TR" err="1">
                <a:ea typeface="+mn-lt"/>
                <a:cs typeface="+mn-lt"/>
              </a:rPr>
              <a:t>been</a:t>
            </a:r>
            <a:r>
              <a:rPr lang="tr-TR">
                <a:ea typeface="+mn-lt"/>
                <a:cs typeface="+mn-lt"/>
              </a:rPr>
              <a:t> </a:t>
            </a:r>
            <a:r>
              <a:rPr lang="tr-TR" err="1">
                <a:ea typeface="+mn-lt"/>
                <a:cs typeface="+mn-lt"/>
              </a:rPr>
              <a:t>visited</a:t>
            </a:r>
            <a:r>
              <a:rPr lang="tr-TR">
                <a:ea typeface="+mn-lt"/>
                <a:cs typeface="+mn-lt"/>
              </a:rPr>
              <a:t>. </a:t>
            </a:r>
            <a:r>
              <a:rPr lang="tr-TR" err="1">
                <a:ea typeface="+mn-lt"/>
                <a:cs typeface="+mn-lt"/>
              </a:rPr>
              <a:t>The</a:t>
            </a:r>
            <a:r>
              <a:rPr lang="tr-TR">
                <a:ea typeface="+mn-lt"/>
                <a:cs typeface="+mn-lt"/>
              </a:rPr>
              <a:t> </a:t>
            </a:r>
            <a:r>
              <a:rPr lang="tr-TR" err="1">
                <a:ea typeface="+mn-lt"/>
                <a:cs typeface="+mn-lt"/>
              </a:rPr>
              <a:t>key</a:t>
            </a:r>
            <a:r>
              <a:rPr lang="tr-TR">
                <a:ea typeface="+mn-lt"/>
                <a:cs typeface="+mn-lt"/>
              </a:rPr>
              <a:t> </a:t>
            </a:r>
            <a:r>
              <a:rPr lang="tr-TR" err="1">
                <a:ea typeface="+mn-lt"/>
                <a:cs typeface="+mn-lt"/>
              </a:rPr>
              <a:t>parameters</a:t>
            </a:r>
            <a:r>
              <a:rPr lang="tr-TR">
                <a:ea typeface="+mn-lt"/>
                <a:cs typeface="+mn-lt"/>
              </a:rPr>
              <a:t> in DBSCAN </a:t>
            </a:r>
            <a:r>
              <a:rPr lang="tr-TR" err="1">
                <a:ea typeface="+mn-lt"/>
                <a:cs typeface="+mn-lt"/>
              </a:rPr>
              <a:t>are</a:t>
            </a:r>
            <a:r>
              <a:rPr lang="tr-TR">
                <a:ea typeface="+mn-lt"/>
                <a:cs typeface="+mn-lt"/>
              </a:rPr>
              <a:t> ‘</a:t>
            </a:r>
            <a:r>
              <a:rPr lang="tr-TR" err="1">
                <a:ea typeface="+mn-lt"/>
                <a:cs typeface="+mn-lt"/>
              </a:rPr>
              <a:t>eps</a:t>
            </a:r>
            <a:r>
              <a:rPr lang="tr-TR">
                <a:ea typeface="+mn-lt"/>
                <a:cs typeface="+mn-lt"/>
              </a:rPr>
              <a:t>’ </a:t>
            </a:r>
            <a:r>
              <a:rPr lang="tr-TR" err="1">
                <a:ea typeface="+mn-lt"/>
                <a:cs typeface="+mn-lt"/>
              </a:rPr>
              <a:t>and</a:t>
            </a:r>
            <a:r>
              <a:rPr lang="tr-TR">
                <a:ea typeface="+mn-lt"/>
                <a:cs typeface="+mn-lt"/>
              </a:rPr>
              <a:t> ‘</a:t>
            </a:r>
            <a:r>
              <a:rPr lang="tr-TR" err="1">
                <a:ea typeface="+mn-lt"/>
                <a:cs typeface="+mn-lt"/>
              </a:rPr>
              <a:t>minPts</a:t>
            </a:r>
            <a:r>
              <a:rPr lang="tr-TR">
                <a:ea typeface="+mn-lt"/>
                <a:cs typeface="+mn-lt"/>
              </a:rPr>
              <a:t>’, </a:t>
            </a:r>
            <a:r>
              <a:rPr lang="tr-TR" err="1">
                <a:ea typeface="+mn-lt"/>
                <a:cs typeface="+mn-lt"/>
              </a:rPr>
              <a:t>which</a:t>
            </a:r>
            <a:r>
              <a:rPr lang="tr-TR">
                <a:ea typeface="+mn-lt"/>
                <a:cs typeface="+mn-lt"/>
              </a:rPr>
              <a:t> define </a:t>
            </a:r>
            <a:r>
              <a:rPr lang="tr-TR" err="1">
                <a:ea typeface="+mn-lt"/>
                <a:cs typeface="+mn-lt"/>
              </a:rPr>
              <a:t>the</a:t>
            </a:r>
            <a:r>
              <a:rPr lang="tr-TR">
                <a:ea typeface="+mn-lt"/>
                <a:cs typeface="+mn-lt"/>
              </a:rPr>
              <a:t> </a:t>
            </a:r>
            <a:r>
              <a:rPr lang="tr-TR" err="1">
                <a:ea typeface="+mn-lt"/>
                <a:cs typeface="+mn-lt"/>
              </a:rPr>
              <a:t>cluster</a:t>
            </a:r>
            <a:r>
              <a:rPr lang="tr-TR">
                <a:ea typeface="+mn-lt"/>
                <a:cs typeface="+mn-lt"/>
              </a:rPr>
              <a:t> of </a:t>
            </a:r>
            <a:r>
              <a:rPr lang="tr-TR" err="1">
                <a:ea typeface="+mn-lt"/>
                <a:cs typeface="+mn-lt"/>
              </a:rPr>
              <a:t>points</a:t>
            </a:r>
            <a:r>
              <a:rPr lang="tr-TR">
                <a:ea typeface="+mn-lt"/>
                <a:cs typeface="+mn-lt"/>
              </a:rPr>
              <a:t> </a:t>
            </a:r>
            <a:r>
              <a:rPr lang="tr-TR" err="1">
                <a:ea typeface="+mn-lt"/>
                <a:cs typeface="+mn-lt"/>
              </a:rPr>
              <a:t>and</a:t>
            </a:r>
            <a:r>
              <a:rPr lang="tr-TR">
                <a:ea typeface="+mn-lt"/>
                <a:cs typeface="+mn-lt"/>
              </a:rPr>
              <a:t> </a:t>
            </a:r>
            <a:r>
              <a:rPr lang="tr-TR" err="1">
                <a:ea typeface="+mn-lt"/>
                <a:cs typeface="+mn-lt"/>
              </a:rPr>
              <a:t>the</a:t>
            </a:r>
            <a:r>
              <a:rPr lang="tr-TR">
                <a:ea typeface="+mn-lt"/>
                <a:cs typeface="+mn-lt"/>
              </a:rPr>
              <a:t> minimum </a:t>
            </a:r>
            <a:r>
              <a:rPr lang="tr-TR" err="1">
                <a:ea typeface="+mn-lt"/>
                <a:cs typeface="+mn-lt"/>
              </a:rPr>
              <a:t>density</a:t>
            </a:r>
            <a:r>
              <a:rPr lang="tr-TR">
                <a:ea typeface="+mn-lt"/>
                <a:cs typeface="+mn-lt"/>
              </a:rPr>
              <a:t> of </a:t>
            </a:r>
            <a:r>
              <a:rPr lang="tr-TR" err="1">
                <a:ea typeface="+mn-lt"/>
                <a:cs typeface="+mn-lt"/>
              </a:rPr>
              <a:t>points</a:t>
            </a:r>
            <a:r>
              <a:rPr lang="tr-TR">
                <a:ea typeface="+mn-lt"/>
                <a:cs typeface="+mn-lt"/>
              </a:rPr>
              <a:t> </a:t>
            </a:r>
            <a:r>
              <a:rPr lang="tr-TR" err="1">
                <a:ea typeface="+mn-lt"/>
                <a:cs typeface="+mn-lt"/>
              </a:rPr>
              <a:t>required</a:t>
            </a:r>
            <a:r>
              <a:rPr lang="tr-TR">
                <a:ea typeface="+mn-lt"/>
                <a:cs typeface="+mn-lt"/>
              </a:rPr>
              <a:t> </a:t>
            </a:r>
            <a:r>
              <a:rPr lang="tr-TR" err="1">
                <a:ea typeface="+mn-lt"/>
                <a:cs typeface="+mn-lt"/>
              </a:rPr>
              <a:t>to</a:t>
            </a:r>
            <a:r>
              <a:rPr lang="tr-TR">
                <a:ea typeface="+mn-lt"/>
                <a:cs typeface="+mn-lt"/>
              </a:rPr>
              <a:t> form a </a:t>
            </a:r>
            <a:r>
              <a:rPr lang="tr-TR" err="1">
                <a:ea typeface="+mn-lt"/>
                <a:cs typeface="+mn-lt"/>
              </a:rPr>
              <a:t>cluster</a:t>
            </a:r>
            <a:r>
              <a:rPr lang="tr-TR">
                <a:ea typeface="+mn-lt"/>
                <a:cs typeface="+mn-lt"/>
              </a:rPr>
              <a:t> </a:t>
            </a:r>
            <a:r>
              <a:rPr lang="tr-TR" err="1">
                <a:ea typeface="+mn-lt"/>
                <a:cs typeface="+mn-lt"/>
              </a:rPr>
              <a:t>respectively</a:t>
            </a:r>
            <a:r>
              <a:rPr lang="tr-TR">
                <a:ea typeface="+mn-lt"/>
                <a:cs typeface="+mn-lt"/>
              </a:rPr>
              <a:t>.</a:t>
            </a:r>
          </a:p>
          <a:p>
            <a:pPr marL="0" indent="0"/>
            <a:endParaRPr lang="tr-TR">
              <a:ea typeface="Calibri" panose="020F0502020204030204"/>
              <a:cs typeface="Calibri" panose="020F0502020204030204"/>
            </a:endParaRPr>
          </a:p>
        </p:txBody>
      </p:sp>
    </p:spTree>
    <p:extLst>
      <p:ext uri="{BB962C8B-B14F-4D97-AF65-F5344CB8AC3E}">
        <p14:creationId xmlns:p14="http://schemas.microsoft.com/office/powerpoint/2010/main" val="1991132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a:solidFill>
                  <a:srgbClr val="FFFFFF"/>
                </a:solidFill>
                <a:ea typeface="+mj-lt"/>
                <a:cs typeface="+mj-lt"/>
              </a:rPr>
              <a:t>How does a vector database work?</a:t>
            </a:r>
            <a:endParaRPr lang="tr-TR">
              <a:ea typeface="+mj-ea"/>
              <a:cs typeface="+mj-cs"/>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6</a:t>
            </a:fld>
            <a:endParaRPr lang="en-US"/>
          </a:p>
        </p:txBody>
      </p:sp>
      <p:pic>
        <p:nvPicPr>
          <p:cNvPr id="7" name="İçerik Yer Tutucusu 6" descr="metin, ekran görüntüsü, elektronik donanım, multimedya içeren bir resim&#10;&#10;Açıklama otomatik olarak oluşturuldu">
            <a:extLst>
              <a:ext uri="{FF2B5EF4-FFF2-40B4-BE49-F238E27FC236}">
                <a16:creationId xmlns:a16="http://schemas.microsoft.com/office/drawing/2014/main" id="{765D5D08-EBD2-AE06-C45C-1AE159309A90}"/>
              </a:ext>
            </a:extLst>
          </p:cNvPr>
          <p:cNvPicPr>
            <a:picLocks noGrp="1" noChangeAspect="1"/>
          </p:cNvPicPr>
          <p:nvPr>
            <p:ph idx="1"/>
          </p:nvPr>
        </p:nvPicPr>
        <p:blipFill>
          <a:blip r:embed="rId2"/>
          <a:stretch>
            <a:fillRect/>
          </a:stretch>
        </p:blipFill>
        <p:spPr>
          <a:xfrm>
            <a:off x="1260929" y="1972015"/>
            <a:ext cx="10060214" cy="4194628"/>
          </a:xfrm>
        </p:spPr>
      </p:pic>
    </p:spTree>
    <p:extLst>
      <p:ext uri="{BB962C8B-B14F-4D97-AF65-F5344CB8AC3E}">
        <p14:creationId xmlns:p14="http://schemas.microsoft.com/office/powerpoint/2010/main" val="35158200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Improving</a:t>
            </a:r>
            <a:r>
              <a:rPr lang="tr-TR" dirty="0">
                <a:ea typeface="+mj-lt"/>
                <a:cs typeface="+mj-lt"/>
              </a:rPr>
              <a:t> Memory </a:t>
            </a:r>
            <a:r>
              <a:rPr lang="tr-TR" dirty="0" err="1">
                <a:ea typeface="+mj-lt"/>
                <a:cs typeface="+mj-lt"/>
              </a:rPr>
              <a:t>Usage</a:t>
            </a:r>
            <a:r>
              <a:rPr lang="tr-TR" dirty="0">
                <a:ea typeface="+mj-lt"/>
                <a:cs typeface="+mj-lt"/>
              </a:rPr>
              <a:t> </a:t>
            </a:r>
            <a:r>
              <a:rPr lang="tr-TR" dirty="0" err="1">
                <a:ea typeface="+mj-lt"/>
                <a:cs typeface="+mj-lt"/>
              </a:rPr>
              <a:t>and</a:t>
            </a:r>
            <a:r>
              <a:rPr lang="tr-TR" dirty="0">
                <a:ea typeface="+mj-lt"/>
                <a:cs typeface="+mj-lt"/>
              </a:rPr>
              <a:t> </a:t>
            </a:r>
            <a:r>
              <a:rPr lang="tr-TR" dirty="0" err="1">
                <a:ea typeface="+mj-lt"/>
                <a:cs typeface="+mj-lt"/>
              </a:rPr>
              <a:t>Search</a:t>
            </a:r>
            <a:r>
              <a:rPr lang="tr-TR" dirty="0">
                <a:ea typeface="+mj-lt"/>
                <a:cs typeface="+mj-lt"/>
              </a:rPr>
              <a:t> </a:t>
            </a:r>
            <a:r>
              <a:rPr lang="tr-TR" dirty="0" err="1">
                <a:ea typeface="+mj-lt"/>
                <a:cs typeface="+mj-lt"/>
              </a:rPr>
              <a:t>Speeds</a:t>
            </a:r>
            <a:endParaRPr lang="tr-TR" dirty="0" err="1"/>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60</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pPr marL="285750" indent="-285750" algn="just">
              <a:buFont typeface="Arial,Sans-Serif" panose="020B0604020202020204" pitchFamily="34" charset="0"/>
            </a:pPr>
            <a:r>
              <a:rPr lang="tr-TR">
                <a:latin typeface="Arial"/>
                <a:ea typeface="+mn-lt"/>
                <a:cs typeface="Arial"/>
              </a:rPr>
              <a:t>HNSW is not the best index in terms of memory utilization. However, if this is important and using another index isn’t an option, we can improve it by compressing our vectors using product quantization (PQ). Using PQ will reduce recall and increase search time — but as always, much of ANN is a case of balancing these three factors.</a:t>
            </a:r>
            <a:endParaRPr lang="en-US">
              <a:solidFill>
                <a:srgbClr val="808080"/>
              </a:solidFill>
              <a:latin typeface="Arial"/>
              <a:ea typeface="+mn-lt"/>
              <a:cs typeface="Arial"/>
            </a:endParaRPr>
          </a:p>
          <a:p>
            <a:pPr algn="just"/>
            <a:r>
              <a:rPr lang="tr-TR" dirty="0" err="1">
                <a:ea typeface="+mn-lt"/>
                <a:cs typeface="+mn-lt"/>
              </a:rPr>
              <a:t>If</a:t>
            </a:r>
            <a:r>
              <a:rPr lang="tr-TR" dirty="0">
                <a:ea typeface="+mn-lt"/>
                <a:cs typeface="+mn-lt"/>
              </a:rPr>
              <a:t>, </a:t>
            </a:r>
            <a:r>
              <a:rPr lang="tr-TR" dirty="0" err="1">
                <a:ea typeface="+mn-lt"/>
                <a:cs typeface="+mn-lt"/>
              </a:rPr>
              <a:t>instead</a:t>
            </a:r>
            <a:r>
              <a:rPr lang="tr-TR" dirty="0">
                <a:ea typeface="+mn-lt"/>
                <a:cs typeface="+mn-lt"/>
              </a:rPr>
              <a:t>, </a:t>
            </a:r>
            <a:r>
              <a:rPr lang="tr-TR" dirty="0" err="1">
                <a:ea typeface="+mn-lt"/>
                <a:cs typeface="+mn-lt"/>
              </a:rPr>
              <a:t>we’d</a:t>
            </a:r>
            <a:r>
              <a:rPr lang="tr-TR" dirty="0">
                <a:ea typeface="+mn-lt"/>
                <a:cs typeface="+mn-lt"/>
              </a:rPr>
              <a:t> </a:t>
            </a:r>
            <a:r>
              <a:rPr lang="tr-TR" dirty="0" err="1">
                <a:ea typeface="+mn-lt"/>
                <a:cs typeface="+mn-lt"/>
              </a:rPr>
              <a:t>like</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improve</a:t>
            </a:r>
            <a:r>
              <a:rPr lang="tr-TR" dirty="0">
                <a:ea typeface="+mn-lt"/>
                <a:cs typeface="+mn-lt"/>
              </a:rPr>
              <a:t> </a:t>
            </a:r>
            <a:r>
              <a:rPr lang="tr-TR" dirty="0" err="1">
                <a:ea typeface="+mn-lt"/>
                <a:cs typeface="+mn-lt"/>
              </a:rPr>
              <a:t>our</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speeds</a:t>
            </a:r>
            <a:r>
              <a:rPr lang="tr-TR" dirty="0">
                <a:ea typeface="+mn-lt"/>
                <a:cs typeface="+mn-lt"/>
              </a:rPr>
              <a:t> — </a:t>
            </a:r>
            <a:r>
              <a:rPr lang="tr-TR" dirty="0" err="1">
                <a:ea typeface="+mn-lt"/>
                <a:cs typeface="+mn-lt"/>
              </a:rPr>
              <a:t>we</a:t>
            </a:r>
            <a:r>
              <a:rPr lang="tr-TR" dirty="0">
                <a:ea typeface="+mn-lt"/>
                <a:cs typeface="+mn-lt"/>
              </a:rPr>
              <a:t> can do </a:t>
            </a:r>
            <a:r>
              <a:rPr lang="tr-TR" dirty="0" err="1">
                <a:ea typeface="+mn-lt"/>
                <a:cs typeface="+mn-lt"/>
              </a:rPr>
              <a:t>that</a:t>
            </a:r>
            <a:r>
              <a:rPr lang="tr-TR" dirty="0">
                <a:ea typeface="+mn-lt"/>
                <a:cs typeface="+mn-lt"/>
              </a:rPr>
              <a:t> </a:t>
            </a:r>
            <a:r>
              <a:rPr lang="tr-TR" dirty="0" err="1">
                <a:ea typeface="+mn-lt"/>
                <a:cs typeface="+mn-lt"/>
              </a:rPr>
              <a:t>too</a:t>
            </a:r>
            <a:r>
              <a:rPr lang="tr-TR" dirty="0">
                <a:ea typeface="+mn-lt"/>
                <a:cs typeface="+mn-lt"/>
              </a:rPr>
              <a:t>! </a:t>
            </a:r>
            <a:r>
              <a:rPr lang="tr-TR" dirty="0" err="1">
                <a:ea typeface="+mn-lt"/>
                <a:cs typeface="+mn-lt"/>
              </a:rPr>
              <a:t>All</a:t>
            </a:r>
            <a:r>
              <a:rPr lang="tr-TR" dirty="0">
                <a:ea typeface="+mn-lt"/>
                <a:cs typeface="+mn-lt"/>
              </a:rPr>
              <a:t> </a:t>
            </a:r>
            <a:r>
              <a:rPr lang="tr-TR" dirty="0" err="1">
                <a:ea typeface="+mn-lt"/>
                <a:cs typeface="+mn-lt"/>
              </a:rPr>
              <a:t>we</a:t>
            </a:r>
            <a:r>
              <a:rPr lang="tr-TR" dirty="0">
                <a:ea typeface="+mn-lt"/>
                <a:cs typeface="+mn-lt"/>
              </a:rPr>
              <a:t> do is </a:t>
            </a:r>
            <a:r>
              <a:rPr lang="tr-TR" dirty="0" err="1">
                <a:ea typeface="+mn-lt"/>
                <a:cs typeface="+mn-lt"/>
              </a:rPr>
              <a:t>add</a:t>
            </a:r>
            <a:r>
              <a:rPr lang="tr-TR" dirty="0">
                <a:ea typeface="+mn-lt"/>
                <a:cs typeface="+mn-lt"/>
              </a:rPr>
              <a:t> an IVF </a:t>
            </a:r>
            <a:r>
              <a:rPr lang="tr-TR" dirty="0" err="1">
                <a:ea typeface="+mn-lt"/>
                <a:cs typeface="+mn-lt"/>
              </a:rPr>
              <a:t>component</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our</a:t>
            </a:r>
            <a:r>
              <a:rPr lang="tr-TR" dirty="0">
                <a:ea typeface="+mn-lt"/>
                <a:cs typeface="+mn-lt"/>
              </a:rPr>
              <a:t> </a:t>
            </a:r>
            <a:r>
              <a:rPr lang="tr-TR" dirty="0" err="1">
                <a:ea typeface="+mn-lt"/>
                <a:cs typeface="+mn-lt"/>
              </a:rPr>
              <a:t>index</a:t>
            </a:r>
            <a:r>
              <a:rPr lang="tr-TR" dirty="0">
                <a:ea typeface="+mn-lt"/>
                <a:cs typeface="+mn-lt"/>
              </a:rPr>
              <a:t>. </a:t>
            </a:r>
            <a:r>
              <a:rPr lang="tr-TR" dirty="0" err="1">
                <a:ea typeface="+mn-lt"/>
                <a:cs typeface="+mn-lt"/>
              </a:rPr>
              <a:t>There</a:t>
            </a:r>
            <a:r>
              <a:rPr lang="tr-TR" dirty="0">
                <a:ea typeface="+mn-lt"/>
                <a:cs typeface="+mn-lt"/>
              </a:rPr>
              <a:t> is </a:t>
            </a:r>
            <a:r>
              <a:rPr lang="tr-TR" dirty="0" err="1">
                <a:ea typeface="+mn-lt"/>
                <a:cs typeface="+mn-lt"/>
              </a:rPr>
              <a:t>plenty</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discuss</a:t>
            </a:r>
            <a:r>
              <a:rPr lang="tr-TR" dirty="0">
                <a:ea typeface="+mn-lt"/>
                <a:cs typeface="+mn-lt"/>
              </a:rPr>
              <a:t> </a:t>
            </a:r>
            <a:r>
              <a:rPr lang="tr-TR" dirty="0" err="1">
                <a:ea typeface="+mn-lt"/>
                <a:cs typeface="+mn-lt"/>
              </a:rPr>
              <a:t>when</a:t>
            </a:r>
            <a:r>
              <a:rPr lang="tr-TR" dirty="0">
                <a:ea typeface="+mn-lt"/>
                <a:cs typeface="+mn-lt"/>
              </a:rPr>
              <a:t> </a:t>
            </a:r>
            <a:r>
              <a:rPr lang="tr-TR" dirty="0" err="1">
                <a:ea typeface="+mn-lt"/>
                <a:cs typeface="+mn-lt"/>
              </a:rPr>
              <a:t>adding</a:t>
            </a:r>
            <a:r>
              <a:rPr lang="tr-TR" dirty="0">
                <a:ea typeface="+mn-lt"/>
                <a:cs typeface="+mn-lt"/>
              </a:rPr>
              <a:t> IVF </a:t>
            </a:r>
            <a:r>
              <a:rPr lang="tr-TR" dirty="0" err="1">
                <a:ea typeface="+mn-lt"/>
                <a:cs typeface="+mn-lt"/>
              </a:rPr>
              <a:t>or</a:t>
            </a:r>
            <a:r>
              <a:rPr lang="tr-TR" dirty="0">
                <a:ea typeface="+mn-lt"/>
                <a:cs typeface="+mn-lt"/>
              </a:rPr>
              <a:t> PQ </a:t>
            </a:r>
            <a:r>
              <a:rPr lang="tr-TR" dirty="0" err="1">
                <a:ea typeface="+mn-lt"/>
                <a:cs typeface="+mn-lt"/>
              </a:rPr>
              <a:t>to</a:t>
            </a:r>
            <a:r>
              <a:rPr lang="tr-TR" dirty="0">
                <a:ea typeface="+mn-lt"/>
                <a:cs typeface="+mn-lt"/>
              </a:rPr>
              <a:t> </a:t>
            </a:r>
            <a:r>
              <a:rPr lang="tr-TR" dirty="0" err="1">
                <a:ea typeface="+mn-lt"/>
                <a:cs typeface="+mn-lt"/>
              </a:rPr>
              <a:t>our</a:t>
            </a:r>
            <a:r>
              <a:rPr lang="tr-TR" dirty="0">
                <a:ea typeface="+mn-lt"/>
                <a:cs typeface="+mn-lt"/>
              </a:rPr>
              <a:t> </a:t>
            </a:r>
            <a:r>
              <a:rPr lang="tr-TR" dirty="0" err="1">
                <a:ea typeface="+mn-lt"/>
                <a:cs typeface="+mn-lt"/>
              </a:rPr>
              <a:t>index</a:t>
            </a:r>
            <a:r>
              <a:rPr lang="tr-TR" dirty="0">
                <a:ea typeface="+mn-lt"/>
                <a:cs typeface="+mn-lt"/>
              </a:rPr>
              <a:t>, </a:t>
            </a:r>
            <a:r>
              <a:rPr lang="tr-TR" dirty="0" err="1">
                <a:ea typeface="+mn-lt"/>
                <a:cs typeface="+mn-lt"/>
              </a:rPr>
              <a:t>so</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wrote</a:t>
            </a:r>
            <a:r>
              <a:rPr lang="tr-TR" dirty="0">
                <a:ea typeface="+mn-lt"/>
                <a:cs typeface="+mn-lt"/>
              </a:rPr>
              <a:t> an </a:t>
            </a:r>
            <a:r>
              <a:rPr lang="tr-TR" dirty="0" err="1">
                <a:ea typeface="+mn-lt"/>
                <a:cs typeface="+mn-lt"/>
              </a:rPr>
              <a:t>entire</a:t>
            </a:r>
            <a:r>
              <a:rPr lang="tr-TR" dirty="0">
                <a:ea typeface="+mn-lt"/>
                <a:cs typeface="+mn-lt"/>
              </a:rPr>
              <a:t> </a:t>
            </a:r>
            <a:r>
              <a:rPr lang="tr-TR" dirty="0" err="1">
                <a:ea typeface="+mn-lt"/>
                <a:cs typeface="+mn-lt"/>
              </a:rPr>
              <a:t>article</a:t>
            </a:r>
            <a:r>
              <a:rPr lang="tr-TR" dirty="0">
                <a:ea typeface="+mn-lt"/>
                <a:cs typeface="+mn-lt"/>
              </a:rPr>
              <a:t> on </a:t>
            </a:r>
            <a:r>
              <a:rPr lang="tr-TR" dirty="0" err="1">
                <a:ea typeface="+mn-lt"/>
                <a:cs typeface="+mn-lt"/>
              </a:rPr>
              <a:t>mixing-and-matching</a:t>
            </a:r>
            <a:r>
              <a:rPr lang="tr-TR" dirty="0">
                <a:ea typeface="+mn-lt"/>
                <a:cs typeface="+mn-lt"/>
              </a:rPr>
              <a:t> of </a:t>
            </a:r>
            <a:r>
              <a:rPr lang="tr-TR" dirty="0" err="1">
                <a:ea typeface="+mn-lt"/>
                <a:cs typeface="+mn-lt"/>
              </a:rPr>
              <a:t>indexes</a:t>
            </a:r>
            <a:r>
              <a:rPr lang="tr-TR" dirty="0">
                <a:ea typeface="+mn-lt"/>
                <a:cs typeface="+mn-lt"/>
              </a:rPr>
              <a:t>.</a:t>
            </a:r>
            <a:endParaRPr lang="tr-TR" dirty="0">
              <a:cs typeface="Calibri"/>
            </a:endParaRPr>
          </a:p>
          <a:p>
            <a:pPr algn="just"/>
            <a:endParaRPr lang="tr-TR"/>
          </a:p>
          <a:p>
            <a:pPr marL="0" indent="0" algn="just"/>
            <a:endParaRPr lang="tr-TR" dirty="0">
              <a:ea typeface="+mn-lt"/>
              <a:cs typeface="+mn-lt"/>
            </a:endParaRPr>
          </a:p>
          <a:p>
            <a:pPr marL="0" indent="0"/>
            <a:endParaRPr lang="tr-TR">
              <a:ea typeface="Calibri" panose="020F0502020204030204"/>
              <a:cs typeface="Calibri" panose="020F0502020204030204"/>
            </a:endParaRPr>
          </a:p>
        </p:txBody>
      </p:sp>
    </p:spTree>
    <p:extLst>
      <p:ext uri="{BB962C8B-B14F-4D97-AF65-F5344CB8AC3E}">
        <p14:creationId xmlns:p14="http://schemas.microsoft.com/office/powerpoint/2010/main" val="18055325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800" kern="1200">
                <a:solidFill>
                  <a:schemeClr val="tx1"/>
                </a:solidFill>
                <a:latin typeface="+mj-lt"/>
                <a:ea typeface="+mj-ea"/>
                <a:cs typeface="+mj-cs"/>
              </a:rPr>
              <a:t>Density-Based Spatial Clustering of Applications with Noise (DBSCAN)</a:t>
            </a:r>
          </a:p>
        </p:txBody>
      </p:sp>
      <p:pic>
        <p:nvPicPr>
          <p:cNvPr id="7" name="İçerik Yer Tutucusu 6" descr="metin, taslak, çizgi film, kırpıntı çizim içeren bir resim&#10;&#10;Açıklama otomatik olarak oluşturuldu">
            <a:extLst>
              <a:ext uri="{FF2B5EF4-FFF2-40B4-BE49-F238E27FC236}">
                <a16:creationId xmlns:a16="http://schemas.microsoft.com/office/drawing/2014/main" id="{731026A5-0AD2-3A35-9E61-E8CEC46688F1}"/>
              </a:ext>
            </a:extLst>
          </p:cNvPr>
          <p:cNvPicPr>
            <a:picLocks noGrp="1" noChangeAspect="1"/>
          </p:cNvPicPr>
          <p:nvPr>
            <p:ph idx="1"/>
          </p:nvPr>
        </p:nvPicPr>
        <p:blipFill>
          <a:blip r:embed="rId2"/>
          <a:stretch>
            <a:fillRect/>
          </a:stretch>
        </p:blipFill>
        <p:spPr>
          <a:xfrm>
            <a:off x="1083891" y="2354239"/>
            <a:ext cx="10024217" cy="3948085"/>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sz="1000"/>
              <a:pPr>
                <a:spcAft>
                  <a:spcPts val="600"/>
                </a:spcAft>
              </a:pPr>
              <a:t>61</a:t>
            </a:fld>
            <a:endParaRPr lang="en-US" sz="1000"/>
          </a:p>
        </p:txBody>
      </p:sp>
    </p:spTree>
    <p:extLst>
      <p:ext uri="{BB962C8B-B14F-4D97-AF65-F5344CB8AC3E}">
        <p14:creationId xmlns:p14="http://schemas.microsoft.com/office/powerpoint/2010/main" val="2031211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a:ea typeface="+mj-lt"/>
                <a:cs typeface="+mj-lt"/>
              </a:rPr>
              <a:t>Adaptation - </a:t>
            </a:r>
            <a:r>
              <a:rPr lang="tr-TR" err="1">
                <a:ea typeface="+mj-lt"/>
                <a:cs typeface="+mj-lt"/>
              </a:rPr>
              <a:t>Methods</a:t>
            </a:r>
            <a:r>
              <a:rPr lang="tr-TR">
                <a:ea typeface="+mj-lt"/>
                <a:cs typeface="+mj-lt"/>
              </a:rPr>
              <a:t> </a:t>
            </a:r>
            <a:r>
              <a:rPr lang="tr-TR" err="1">
                <a:ea typeface="+mj-lt"/>
                <a:cs typeface="+mj-lt"/>
              </a:rPr>
              <a:t>for</a:t>
            </a:r>
            <a:r>
              <a:rPr lang="tr-TR">
                <a:ea typeface="+mj-lt"/>
                <a:cs typeface="+mj-lt"/>
              </a:rPr>
              <a:t> </a:t>
            </a:r>
            <a:r>
              <a:rPr lang="tr-TR" err="1">
                <a:ea typeface="+mj-lt"/>
                <a:cs typeface="+mj-lt"/>
              </a:rPr>
              <a:t>foundation</a:t>
            </a:r>
            <a:r>
              <a:rPr lang="tr-TR">
                <a:ea typeface="+mj-lt"/>
                <a:cs typeface="+mj-lt"/>
              </a:rPr>
              <a:t> model </a:t>
            </a:r>
            <a:r>
              <a:rPr lang="tr-TR" err="1">
                <a:ea typeface="+mj-lt"/>
                <a:cs typeface="+mj-lt"/>
              </a:rPr>
              <a:t>adaptation</a:t>
            </a:r>
            <a:r>
              <a:rPr lang="tr-TR">
                <a:ea typeface="+mj-lt"/>
                <a:cs typeface="+mj-lt"/>
              </a:rPr>
              <a:t> </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62</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pPr marL="0" indent="0"/>
            <a:r>
              <a:rPr lang="tr-TR">
                <a:ea typeface="+mn-lt"/>
                <a:cs typeface="+mn-lt"/>
              </a:rPr>
              <a:t> Factor 1: Compute budget</a:t>
            </a:r>
            <a:endParaRPr lang="tr-TR" err="1">
              <a:ea typeface="+mn-lt"/>
              <a:cs typeface="+mn-lt"/>
            </a:endParaRPr>
          </a:p>
          <a:p>
            <a:pPr marL="0" indent="0"/>
            <a:r>
              <a:rPr lang="tr-TR">
                <a:ea typeface="+mn-lt"/>
                <a:cs typeface="+mn-lt"/>
              </a:rPr>
              <a:t> Factor 2: Data </a:t>
            </a:r>
            <a:r>
              <a:rPr lang="tr-TR" err="1">
                <a:ea typeface="+mn-lt"/>
                <a:cs typeface="+mn-lt"/>
              </a:rPr>
              <a:t>availability</a:t>
            </a:r>
          </a:p>
          <a:p>
            <a:pPr marL="0" indent="0"/>
            <a:r>
              <a:rPr lang="tr-TR">
                <a:ea typeface="+mn-lt"/>
                <a:cs typeface="+mn-lt"/>
              </a:rPr>
              <a:t> Factor 3: Access to foundation model gradients</a:t>
            </a:r>
          </a:p>
          <a:p>
            <a:pPr marL="0" indent="0"/>
            <a:endParaRPr lang="tr-TR">
              <a:ea typeface="+mn-lt"/>
              <a:cs typeface="+mn-lt"/>
            </a:endParaRPr>
          </a:p>
        </p:txBody>
      </p:sp>
    </p:spTree>
    <p:extLst>
      <p:ext uri="{BB962C8B-B14F-4D97-AF65-F5344CB8AC3E}">
        <p14:creationId xmlns:p14="http://schemas.microsoft.com/office/powerpoint/2010/main" val="35697389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err="1">
                <a:ea typeface="+mj-lt"/>
                <a:cs typeface="+mj-lt"/>
              </a:rPr>
              <a:t>Similarity</a:t>
            </a:r>
            <a:r>
              <a:rPr lang="tr-TR">
                <a:ea typeface="+mj-lt"/>
                <a:cs typeface="+mj-lt"/>
              </a:rPr>
              <a:t> </a:t>
            </a:r>
            <a:r>
              <a:rPr lang="tr-TR" err="1">
                <a:ea typeface="+mj-lt"/>
                <a:cs typeface="+mj-lt"/>
              </a:rPr>
              <a:t>Measures</a:t>
            </a:r>
            <a:r>
              <a:rPr lang="tr-TR">
                <a:ea typeface="+mj-lt"/>
                <a:cs typeface="+mj-lt"/>
              </a:rPr>
              <a:t>: </a:t>
            </a:r>
            <a:r>
              <a:rPr lang="tr-TR" err="1">
                <a:ea typeface="+mj-lt"/>
                <a:cs typeface="+mj-lt"/>
              </a:rPr>
              <a:t>Distance</a:t>
            </a:r>
            <a:r>
              <a:rPr lang="tr-TR">
                <a:ea typeface="+mj-lt"/>
                <a:cs typeface="+mj-lt"/>
              </a:rPr>
              <a:t> </a:t>
            </a:r>
            <a:r>
              <a:rPr lang="tr-TR" err="1">
                <a:ea typeface="+mj-lt"/>
                <a:cs typeface="+mj-lt"/>
              </a:rPr>
              <a:t>Metrics</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63</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70000" lnSpcReduction="20000"/>
          </a:bodyPr>
          <a:lstStyle/>
          <a:p>
            <a:pPr marL="0" indent="0"/>
            <a:r>
              <a:rPr lang="tr-TR" err="1">
                <a:ea typeface="+mn-lt"/>
                <a:cs typeface="+mn-lt"/>
              </a:rPr>
              <a:t>Similarity</a:t>
            </a:r>
            <a:r>
              <a:rPr lang="tr-TR">
                <a:ea typeface="+mn-lt"/>
                <a:cs typeface="+mn-lt"/>
              </a:rPr>
              <a:t> </a:t>
            </a:r>
            <a:r>
              <a:rPr lang="tr-TR" err="1">
                <a:ea typeface="+mn-lt"/>
                <a:cs typeface="+mn-lt"/>
              </a:rPr>
              <a:t>measures</a:t>
            </a:r>
            <a:r>
              <a:rPr lang="tr-TR">
                <a:ea typeface="+mn-lt"/>
                <a:cs typeface="+mn-lt"/>
              </a:rPr>
              <a:t> </a:t>
            </a:r>
            <a:r>
              <a:rPr lang="tr-TR" err="1">
                <a:ea typeface="+mn-lt"/>
                <a:cs typeface="+mn-lt"/>
              </a:rPr>
              <a:t>are</a:t>
            </a:r>
            <a:r>
              <a:rPr lang="tr-TR">
                <a:ea typeface="+mn-lt"/>
                <a:cs typeface="+mn-lt"/>
              </a:rPr>
              <a:t> mathematical methods for determining how similar two vectors are in a vector space. Similarity measures are used in vector databases to compare the vectors stored in the database and find the ones that are most similar to a given query vector.</a:t>
            </a:r>
            <a:endParaRPr lang="tr-TR" err="1">
              <a:ea typeface="+mn-lt"/>
              <a:cs typeface="+mn-lt"/>
            </a:endParaRPr>
          </a:p>
          <a:p>
            <a:endParaRPr lang="tr-TR">
              <a:ea typeface="+mn-lt"/>
              <a:cs typeface="+mn-lt"/>
            </a:endParaRPr>
          </a:p>
          <a:p>
            <a:r>
              <a:rPr lang="tr-TR" err="1">
                <a:ea typeface="+mn-lt"/>
                <a:cs typeface="+mn-lt"/>
              </a:rPr>
              <a:t>Several</a:t>
            </a:r>
            <a:r>
              <a:rPr lang="tr-TR">
                <a:ea typeface="+mn-lt"/>
                <a:cs typeface="+mn-lt"/>
              </a:rPr>
              <a:t> </a:t>
            </a:r>
            <a:r>
              <a:rPr lang="tr-TR" err="1">
                <a:ea typeface="+mn-lt"/>
                <a:cs typeface="+mn-lt"/>
              </a:rPr>
              <a:t>similarity</a:t>
            </a:r>
            <a:r>
              <a:rPr lang="tr-TR">
                <a:ea typeface="+mn-lt"/>
                <a:cs typeface="+mn-lt"/>
              </a:rPr>
              <a:t> </a:t>
            </a:r>
            <a:r>
              <a:rPr lang="tr-TR" err="1">
                <a:ea typeface="+mn-lt"/>
                <a:cs typeface="+mn-lt"/>
              </a:rPr>
              <a:t>measures</a:t>
            </a:r>
            <a:r>
              <a:rPr lang="tr-TR">
                <a:ea typeface="+mn-lt"/>
                <a:cs typeface="+mn-lt"/>
              </a:rPr>
              <a:t> can be </a:t>
            </a:r>
            <a:r>
              <a:rPr lang="tr-TR" err="1">
                <a:ea typeface="+mn-lt"/>
                <a:cs typeface="+mn-lt"/>
              </a:rPr>
              <a:t>used</a:t>
            </a:r>
            <a:r>
              <a:rPr lang="tr-TR">
                <a:ea typeface="+mn-lt"/>
                <a:cs typeface="+mn-lt"/>
              </a:rPr>
              <a:t>, </a:t>
            </a:r>
            <a:r>
              <a:rPr lang="tr-TR" err="1">
                <a:ea typeface="+mn-lt"/>
                <a:cs typeface="+mn-lt"/>
              </a:rPr>
              <a:t>including</a:t>
            </a:r>
            <a:r>
              <a:rPr lang="tr-TR">
                <a:ea typeface="+mn-lt"/>
                <a:cs typeface="+mn-lt"/>
              </a:rPr>
              <a:t>:</a:t>
            </a:r>
            <a:endParaRPr lang="tr-TR"/>
          </a:p>
          <a:p>
            <a:endParaRPr lang="tr-TR">
              <a:ea typeface="+mn-lt"/>
              <a:cs typeface="+mn-lt"/>
            </a:endParaRPr>
          </a:p>
          <a:p>
            <a:r>
              <a:rPr lang="tr-TR" err="1">
                <a:ea typeface="+mn-lt"/>
                <a:cs typeface="+mn-lt"/>
              </a:rPr>
              <a:t>Cosine</a:t>
            </a:r>
            <a:r>
              <a:rPr lang="tr-TR">
                <a:ea typeface="+mn-lt"/>
                <a:cs typeface="+mn-lt"/>
              </a:rPr>
              <a:t> </a:t>
            </a:r>
            <a:r>
              <a:rPr lang="tr-TR" err="1">
                <a:ea typeface="+mn-lt"/>
                <a:cs typeface="+mn-lt"/>
              </a:rPr>
              <a:t>similarity</a:t>
            </a:r>
            <a:r>
              <a:rPr lang="tr-TR">
                <a:ea typeface="+mn-lt"/>
                <a:cs typeface="+mn-lt"/>
              </a:rPr>
              <a:t>: </a:t>
            </a:r>
            <a:r>
              <a:rPr lang="tr-TR" err="1">
                <a:ea typeface="+mn-lt"/>
                <a:cs typeface="+mn-lt"/>
              </a:rPr>
              <a:t>measures</a:t>
            </a:r>
            <a:r>
              <a:rPr lang="tr-TR">
                <a:ea typeface="+mn-lt"/>
                <a:cs typeface="+mn-lt"/>
              </a:rPr>
              <a:t> </a:t>
            </a:r>
            <a:r>
              <a:rPr lang="tr-TR" err="1">
                <a:ea typeface="+mn-lt"/>
                <a:cs typeface="+mn-lt"/>
              </a:rPr>
              <a:t>the</a:t>
            </a:r>
            <a:r>
              <a:rPr lang="tr-TR">
                <a:ea typeface="+mn-lt"/>
                <a:cs typeface="+mn-lt"/>
              </a:rPr>
              <a:t> </a:t>
            </a:r>
            <a:r>
              <a:rPr lang="tr-TR" err="1">
                <a:ea typeface="+mn-lt"/>
                <a:cs typeface="+mn-lt"/>
              </a:rPr>
              <a:t>cosine</a:t>
            </a:r>
            <a:r>
              <a:rPr lang="tr-TR">
                <a:ea typeface="+mn-lt"/>
                <a:cs typeface="+mn-lt"/>
              </a:rPr>
              <a:t> of </a:t>
            </a:r>
            <a:r>
              <a:rPr lang="tr-TR" err="1">
                <a:ea typeface="+mn-lt"/>
                <a:cs typeface="+mn-lt"/>
              </a:rPr>
              <a:t>the</a:t>
            </a:r>
            <a:r>
              <a:rPr lang="tr-TR">
                <a:ea typeface="+mn-lt"/>
                <a:cs typeface="+mn-lt"/>
              </a:rPr>
              <a:t> </a:t>
            </a:r>
            <a:r>
              <a:rPr lang="tr-TR" err="1">
                <a:ea typeface="+mn-lt"/>
                <a:cs typeface="+mn-lt"/>
              </a:rPr>
              <a:t>angle</a:t>
            </a:r>
            <a:r>
              <a:rPr lang="tr-TR">
                <a:ea typeface="+mn-lt"/>
                <a:cs typeface="+mn-lt"/>
              </a:rPr>
              <a:t> </a:t>
            </a:r>
            <a:r>
              <a:rPr lang="tr-TR" err="1">
                <a:ea typeface="+mn-lt"/>
                <a:cs typeface="+mn-lt"/>
              </a:rPr>
              <a:t>between</a:t>
            </a:r>
            <a:r>
              <a:rPr lang="tr-TR">
                <a:ea typeface="+mn-lt"/>
                <a:cs typeface="+mn-lt"/>
              </a:rPr>
              <a:t> two </a:t>
            </a:r>
            <a:r>
              <a:rPr lang="tr-TR" err="1">
                <a:ea typeface="+mn-lt"/>
                <a:cs typeface="+mn-lt"/>
              </a:rPr>
              <a:t>vectors</a:t>
            </a:r>
            <a:r>
              <a:rPr lang="tr-TR">
                <a:ea typeface="+mn-lt"/>
                <a:cs typeface="+mn-lt"/>
              </a:rPr>
              <a:t> in a </a:t>
            </a:r>
            <a:r>
              <a:rPr lang="tr-TR" err="1">
                <a:ea typeface="+mn-lt"/>
                <a:cs typeface="+mn-lt"/>
              </a:rPr>
              <a:t>vector</a:t>
            </a:r>
            <a:r>
              <a:rPr lang="tr-TR">
                <a:ea typeface="+mn-lt"/>
                <a:cs typeface="+mn-lt"/>
              </a:rPr>
              <a:t> </a:t>
            </a:r>
            <a:r>
              <a:rPr lang="tr-TR" err="1">
                <a:ea typeface="+mn-lt"/>
                <a:cs typeface="+mn-lt"/>
              </a:rPr>
              <a:t>space</a:t>
            </a:r>
            <a:r>
              <a:rPr lang="tr-TR">
                <a:ea typeface="+mn-lt"/>
                <a:cs typeface="+mn-lt"/>
              </a:rPr>
              <a:t>. </a:t>
            </a:r>
            <a:r>
              <a:rPr lang="tr-TR" err="1">
                <a:ea typeface="+mn-lt"/>
                <a:cs typeface="+mn-lt"/>
              </a:rPr>
              <a:t>It</a:t>
            </a:r>
            <a:r>
              <a:rPr lang="tr-TR">
                <a:ea typeface="+mn-lt"/>
                <a:cs typeface="+mn-lt"/>
              </a:rPr>
              <a:t> </a:t>
            </a:r>
            <a:r>
              <a:rPr lang="tr-TR" err="1">
                <a:ea typeface="+mn-lt"/>
                <a:cs typeface="+mn-lt"/>
              </a:rPr>
              <a:t>ranges</a:t>
            </a:r>
            <a:r>
              <a:rPr lang="tr-TR">
                <a:ea typeface="+mn-lt"/>
                <a:cs typeface="+mn-lt"/>
              </a:rPr>
              <a:t> </a:t>
            </a:r>
            <a:r>
              <a:rPr lang="tr-TR" err="1">
                <a:ea typeface="+mn-lt"/>
                <a:cs typeface="+mn-lt"/>
              </a:rPr>
              <a:t>from</a:t>
            </a:r>
            <a:r>
              <a:rPr lang="tr-TR">
                <a:ea typeface="+mn-lt"/>
                <a:cs typeface="+mn-lt"/>
              </a:rPr>
              <a:t> -1 </a:t>
            </a:r>
            <a:r>
              <a:rPr lang="tr-TR" err="1">
                <a:ea typeface="+mn-lt"/>
                <a:cs typeface="+mn-lt"/>
              </a:rPr>
              <a:t>to</a:t>
            </a:r>
            <a:r>
              <a:rPr lang="tr-TR">
                <a:ea typeface="+mn-lt"/>
                <a:cs typeface="+mn-lt"/>
              </a:rPr>
              <a:t> 1, </a:t>
            </a:r>
            <a:r>
              <a:rPr lang="tr-TR" err="1">
                <a:ea typeface="+mn-lt"/>
                <a:cs typeface="+mn-lt"/>
              </a:rPr>
              <a:t>where</a:t>
            </a:r>
            <a:r>
              <a:rPr lang="tr-TR">
                <a:ea typeface="+mn-lt"/>
                <a:cs typeface="+mn-lt"/>
              </a:rPr>
              <a:t> 1 </a:t>
            </a:r>
            <a:r>
              <a:rPr lang="tr-TR" err="1">
                <a:ea typeface="+mn-lt"/>
                <a:cs typeface="+mn-lt"/>
              </a:rPr>
              <a:t>represents</a:t>
            </a:r>
            <a:r>
              <a:rPr lang="tr-TR">
                <a:ea typeface="+mn-lt"/>
                <a:cs typeface="+mn-lt"/>
              </a:rPr>
              <a:t> </a:t>
            </a:r>
            <a:r>
              <a:rPr lang="tr-TR" err="1">
                <a:ea typeface="+mn-lt"/>
                <a:cs typeface="+mn-lt"/>
              </a:rPr>
              <a:t>identical</a:t>
            </a:r>
            <a:r>
              <a:rPr lang="tr-TR">
                <a:ea typeface="+mn-lt"/>
                <a:cs typeface="+mn-lt"/>
              </a:rPr>
              <a:t> </a:t>
            </a:r>
            <a:r>
              <a:rPr lang="tr-TR" err="1">
                <a:ea typeface="+mn-lt"/>
                <a:cs typeface="+mn-lt"/>
              </a:rPr>
              <a:t>vectors</a:t>
            </a:r>
            <a:r>
              <a:rPr lang="tr-TR">
                <a:ea typeface="+mn-lt"/>
                <a:cs typeface="+mn-lt"/>
              </a:rPr>
              <a:t>, 0 </a:t>
            </a:r>
            <a:r>
              <a:rPr lang="tr-TR" err="1">
                <a:ea typeface="+mn-lt"/>
                <a:cs typeface="+mn-lt"/>
              </a:rPr>
              <a:t>represents</a:t>
            </a:r>
            <a:r>
              <a:rPr lang="tr-TR">
                <a:ea typeface="+mn-lt"/>
                <a:cs typeface="+mn-lt"/>
              </a:rPr>
              <a:t> </a:t>
            </a:r>
            <a:r>
              <a:rPr lang="tr-TR" err="1">
                <a:ea typeface="+mn-lt"/>
                <a:cs typeface="+mn-lt"/>
              </a:rPr>
              <a:t>orthogonal</a:t>
            </a:r>
            <a:r>
              <a:rPr lang="tr-TR">
                <a:ea typeface="+mn-lt"/>
                <a:cs typeface="+mn-lt"/>
              </a:rPr>
              <a:t> </a:t>
            </a:r>
            <a:r>
              <a:rPr lang="tr-TR" err="1">
                <a:ea typeface="+mn-lt"/>
                <a:cs typeface="+mn-lt"/>
              </a:rPr>
              <a:t>vectors</a:t>
            </a:r>
            <a:r>
              <a:rPr lang="tr-TR">
                <a:ea typeface="+mn-lt"/>
                <a:cs typeface="+mn-lt"/>
              </a:rPr>
              <a:t>, </a:t>
            </a:r>
            <a:r>
              <a:rPr lang="tr-TR" err="1">
                <a:ea typeface="+mn-lt"/>
                <a:cs typeface="+mn-lt"/>
              </a:rPr>
              <a:t>and</a:t>
            </a:r>
            <a:r>
              <a:rPr lang="tr-TR">
                <a:ea typeface="+mn-lt"/>
                <a:cs typeface="+mn-lt"/>
              </a:rPr>
              <a:t> -1 </a:t>
            </a:r>
            <a:r>
              <a:rPr lang="tr-TR" err="1">
                <a:ea typeface="+mn-lt"/>
                <a:cs typeface="+mn-lt"/>
              </a:rPr>
              <a:t>represents</a:t>
            </a:r>
            <a:r>
              <a:rPr lang="tr-TR">
                <a:ea typeface="+mn-lt"/>
                <a:cs typeface="+mn-lt"/>
              </a:rPr>
              <a:t> </a:t>
            </a:r>
            <a:r>
              <a:rPr lang="tr-TR" err="1">
                <a:ea typeface="+mn-lt"/>
                <a:cs typeface="+mn-lt"/>
              </a:rPr>
              <a:t>vectors</a:t>
            </a:r>
            <a:r>
              <a:rPr lang="tr-TR">
                <a:ea typeface="+mn-lt"/>
                <a:cs typeface="+mn-lt"/>
              </a:rPr>
              <a:t> </a:t>
            </a:r>
            <a:r>
              <a:rPr lang="tr-TR" err="1">
                <a:ea typeface="+mn-lt"/>
                <a:cs typeface="+mn-lt"/>
              </a:rPr>
              <a:t>that</a:t>
            </a:r>
            <a:r>
              <a:rPr lang="tr-TR">
                <a:ea typeface="+mn-lt"/>
                <a:cs typeface="+mn-lt"/>
              </a:rPr>
              <a:t> </a:t>
            </a:r>
            <a:r>
              <a:rPr lang="tr-TR" err="1">
                <a:ea typeface="+mn-lt"/>
                <a:cs typeface="+mn-lt"/>
              </a:rPr>
              <a:t>are</a:t>
            </a:r>
            <a:r>
              <a:rPr lang="tr-TR">
                <a:ea typeface="+mn-lt"/>
                <a:cs typeface="+mn-lt"/>
              </a:rPr>
              <a:t> </a:t>
            </a:r>
            <a:r>
              <a:rPr lang="tr-TR" err="1">
                <a:ea typeface="+mn-lt"/>
                <a:cs typeface="+mn-lt"/>
              </a:rPr>
              <a:t>diametrically</a:t>
            </a:r>
            <a:r>
              <a:rPr lang="tr-TR">
                <a:ea typeface="+mn-lt"/>
                <a:cs typeface="+mn-lt"/>
              </a:rPr>
              <a:t> </a:t>
            </a:r>
            <a:r>
              <a:rPr lang="tr-TR" err="1">
                <a:ea typeface="+mn-lt"/>
                <a:cs typeface="+mn-lt"/>
              </a:rPr>
              <a:t>opposed</a:t>
            </a:r>
            <a:r>
              <a:rPr lang="tr-TR">
                <a:ea typeface="+mn-lt"/>
                <a:cs typeface="+mn-lt"/>
              </a:rPr>
              <a:t>.</a:t>
            </a:r>
            <a:endParaRPr lang="tr-TR"/>
          </a:p>
          <a:p>
            <a:r>
              <a:rPr lang="tr-TR" err="1">
                <a:ea typeface="+mn-lt"/>
                <a:cs typeface="+mn-lt"/>
              </a:rPr>
              <a:t>Euclidean</a:t>
            </a:r>
            <a:r>
              <a:rPr lang="tr-TR">
                <a:ea typeface="+mn-lt"/>
                <a:cs typeface="+mn-lt"/>
              </a:rPr>
              <a:t> </a:t>
            </a:r>
            <a:r>
              <a:rPr lang="tr-TR" err="1">
                <a:ea typeface="+mn-lt"/>
                <a:cs typeface="+mn-lt"/>
              </a:rPr>
              <a:t>distance</a:t>
            </a:r>
            <a:r>
              <a:rPr lang="tr-TR">
                <a:ea typeface="+mn-lt"/>
                <a:cs typeface="+mn-lt"/>
              </a:rPr>
              <a:t>: </a:t>
            </a:r>
            <a:r>
              <a:rPr lang="tr-TR" err="1">
                <a:ea typeface="+mn-lt"/>
                <a:cs typeface="+mn-lt"/>
              </a:rPr>
              <a:t>measures</a:t>
            </a:r>
            <a:r>
              <a:rPr lang="tr-TR">
                <a:ea typeface="+mn-lt"/>
                <a:cs typeface="+mn-lt"/>
              </a:rPr>
              <a:t> </a:t>
            </a:r>
            <a:r>
              <a:rPr lang="tr-TR" err="1">
                <a:ea typeface="+mn-lt"/>
                <a:cs typeface="+mn-lt"/>
              </a:rPr>
              <a:t>the</a:t>
            </a:r>
            <a:r>
              <a:rPr lang="tr-TR">
                <a:ea typeface="+mn-lt"/>
                <a:cs typeface="+mn-lt"/>
              </a:rPr>
              <a:t> </a:t>
            </a:r>
            <a:r>
              <a:rPr lang="tr-TR" err="1">
                <a:ea typeface="+mn-lt"/>
                <a:cs typeface="+mn-lt"/>
              </a:rPr>
              <a:t>straight-line</a:t>
            </a:r>
            <a:r>
              <a:rPr lang="tr-TR">
                <a:ea typeface="+mn-lt"/>
                <a:cs typeface="+mn-lt"/>
              </a:rPr>
              <a:t> </a:t>
            </a:r>
            <a:r>
              <a:rPr lang="tr-TR" err="1">
                <a:ea typeface="+mn-lt"/>
                <a:cs typeface="+mn-lt"/>
              </a:rPr>
              <a:t>distance</a:t>
            </a:r>
            <a:r>
              <a:rPr lang="tr-TR">
                <a:ea typeface="+mn-lt"/>
                <a:cs typeface="+mn-lt"/>
              </a:rPr>
              <a:t> </a:t>
            </a:r>
            <a:r>
              <a:rPr lang="tr-TR" err="1">
                <a:ea typeface="+mn-lt"/>
                <a:cs typeface="+mn-lt"/>
              </a:rPr>
              <a:t>between</a:t>
            </a:r>
            <a:r>
              <a:rPr lang="tr-TR">
                <a:ea typeface="+mn-lt"/>
                <a:cs typeface="+mn-lt"/>
              </a:rPr>
              <a:t> two </a:t>
            </a:r>
            <a:r>
              <a:rPr lang="tr-TR" err="1">
                <a:ea typeface="+mn-lt"/>
                <a:cs typeface="+mn-lt"/>
              </a:rPr>
              <a:t>vectors</a:t>
            </a:r>
            <a:r>
              <a:rPr lang="tr-TR">
                <a:ea typeface="+mn-lt"/>
                <a:cs typeface="+mn-lt"/>
              </a:rPr>
              <a:t> in a </a:t>
            </a:r>
            <a:r>
              <a:rPr lang="tr-TR" err="1">
                <a:ea typeface="+mn-lt"/>
                <a:cs typeface="+mn-lt"/>
              </a:rPr>
              <a:t>vector</a:t>
            </a:r>
            <a:r>
              <a:rPr lang="tr-TR">
                <a:ea typeface="+mn-lt"/>
                <a:cs typeface="+mn-lt"/>
              </a:rPr>
              <a:t> </a:t>
            </a:r>
            <a:r>
              <a:rPr lang="tr-TR" err="1">
                <a:ea typeface="+mn-lt"/>
                <a:cs typeface="+mn-lt"/>
              </a:rPr>
              <a:t>space</a:t>
            </a:r>
            <a:r>
              <a:rPr lang="tr-TR">
                <a:ea typeface="+mn-lt"/>
                <a:cs typeface="+mn-lt"/>
              </a:rPr>
              <a:t>. </a:t>
            </a:r>
            <a:r>
              <a:rPr lang="tr-TR" err="1">
                <a:ea typeface="+mn-lt"/>
                <a:cs typeface="+mn-lt"/>
              </a:rPr>
              <a:t>It</a:t>
            </a:r>
            <a:r>
              <a:rPr lang="tr-TR">
                <a:ea typeface="+mn-lt"/>
                <a:cs typeface="+mn-lt"/>
              </a:rPr>
              <a:t> </a:t>
            </a:r>
            <a:r>
              <a:rPr lang="tr-TR" err="1">
                <a:ea typeface="+mn-lt"/>
                <a:cs typeface="+mn-lt"/>
              </a:rPr>
              <a:t>ranges</a:t>
            </a:r>
            <a:r>
              <a:rPr lang="tr-TR">
                <a:ea typeface="+mn-lt"/>
                <a:cs typeface="+mn-lt"/>
              </a:rPr>
              <a:t> </a:t>
            </a:r>
            <a:r>
              <a:rPr lang="tr-TR" err="1">
                <a:ea typeface="+mn-lt"/>
                <a:cs typeface="+mn-lt"/>
              </a:rPr>
              <a:t>from</a:t>
            </a:r>
            <a:r>
              <a:rPr lang="tr-TR">
                <a:ea typeface="+mn-lt"/>
                <a:cs typeface="+mn-lt"/>
              </a:rPr>
              <a:t> 0 </a:t>
            </a:r>
            <a:r>
              <a:rPr lang="tr-TR" err="1">
                <a:ea typeface="+mn-lt"/>
                <a:cs typeface="+mn-lt"/>
              </a:rPr>
              <a:t>to</a:t>
            </a:r>
            <a:r>
              <a:rPr lang="tr-TR">
                <a:ea typeface="+mn-lt"/>
                <a:cs typeface="+mn-lt"/>
              </a:rPr>
              <a:t> </a:t>
            </a:r>
            <a:r>
              <a:rPr lang="tr-TR" err="1">
                <a:ea typeface="+mn-lt"/>
                <a:cs typeface="+mn-lt"/>
              </a:rPr>
              <a:t>infinity</a:t>
            </a:r>
            <a:r>
              <a:rPr lang="tr-TR">
                <a:ea typeface="+mn-lt"/>
                <a:cs typeface="+mn-lt"/>
              </a:rPr>
              <a:t>, </a:t>
            </a:r>
            <a:r>
              <a:rPr lang="tr-TR" err="1">
                <a:ea typeface="+mn-lt"/>
                <a:cs typeface="+mn-lt"/>
              </a:rPr>
              <a:t>where</a:t>
            </a:r>
            <a:r>
              <a:rPr lang="tr-TR">
                <a:ea typeface="+mn-lt"/>
                <a:cs typeface="+mn-lt"/>
              </a:rPr>
              <a:t> 0 </a:t>
            </a:r>
            <a:r>
              <a:rPr lang="tr-TR" err="1">
                <a:ea typeface="+mn-lt"/>
                <a:cs typeface="+mn-lt"/>
              </a:rPr>
              <a:t>represents</a:t>
            </a:r>
            <a:r>
              <a:rPr lang="tr-TR">
                <a:ea typeface="+mn-lt"/>
                <a:cs typeface="+mn-lt"/>
              </a:rPr>
              <a:t> </a:t>
            </a:r>
            <a:r>
              <a:rPr lang="tr-TR" err="1">
                <a:ea typeface="+mn-lt"/>
                <a:cs typeface="+mn-lt"/>
              </a:rPr>
              <a:t>identical</a:t>
            </a:r>
            <a:r>
              <a:rPr lang="tr-TR">
                <a:ea typeface="+mn-lt"/>
                <a:cs typeface="+mn-lt"/>
              </a:rPr>
              <a:t> </a:t>
            </a:r>
            <a:r>
              <a:rPr lang="tr-TR" err="1">
                <a:ea typeface="+mn-lt"/>
                <a:cs typeface="+mn-lt"/>
              </a:rPr>
              <a:t>vectors</a:t>
            </a:r>
            <a:r>
              <a:rPr lang="tr-TR">
                <a:ea typeface="+mn-lt"/>
                <a:cs typeface="+mn-lt"/>
              </a:rPr>
              <a:t>, </a:t>
            </a:r>
            <a:r>
              <a:rPr lang="tr-TR" err="1">
                <a:ea typeface="+mn-lt"/>
                <a:cs typeface="+mn-lt"/>
              </a:rPr>
              <a:t>and</a:t>
            </a:r>
            <a:r>
              <a:rPr lang="tr-TR">
                <a:ea typeface="+mn-lt"/>
                <a:cs typeface="+mn-lt"/>
              </a:rPr>
              <a:t> </a:t>
            </a:r>
            <a:r>
              <a:rPr lang="tr-TR" err="1">
                <a:ea typeface="+mn-lt"/>
                <a:cs typeface="+mn-lt"/>
              </a:rPr>
              <a:t>larger</a:t>
            </a:r>
            <a:r>
              <a:rPr lang="tr-TR">
                <a:ea typeface="+mn-lt"/>
                <a:cs typeface="+mn-lt"/>
              </a:rPr>
              <a:t> </a:t>
            </a:r>
            <a:r>
              <a:rPr lang="tr-TR" err="1">
                <a:ea typeface="+mn-lt"/>
                <a:cs typeface="+mn-lt"/>
              </a:rPr>
              <a:t>values</a:t>
            </a:r>
            <a:r>
              <a:rPr lang="tr-TR">
                <a:ea typeface="+mn-lt"/>
                <a:cs typeface="+mn-lt"/>
              </a:rPr>
              <a:t> </a:t>
            </a:r>
            <a:r>
              <a:rPr lang="tr-TR" err="1">
                <a:ea typeface="+mn-lt"/>
                <a:cs typeface="+mn-lt"/>
              </a:rPr>
              <a:t>represent</a:t>
            </a:r>
            <a:r>
              <a:rPr lang="tr-TR">
                <a:ea typeface="+mn-lt"/>
                <a:cs typeface="+mn-lt"/>
              </a:rPr>
              <a:t> </a:t>
            </a:r>
            <a:r>
              <a:rPr lang="tr-TR" err="1">
                <a:ea typeface="+mn-lt"/>
                <a:cs typeface="+mn-lt"/>
              </a:rPr>
              <a:t>increasingly</a:t>
            </a:r>
            <a:r>
              <a:rPr lang="tr-TR">
                <a:ea typeface="+mn-lt"/>
                <a:cs typeface="+mn-lt"/>
              </a:rPr>
              <a:t> </a:t>
            </a:r>
            <a:r>
              <a:rPr lang="tr-TR" err="1">
                <a:ea typeface="+mn-lt"/>
                <a:cs typeface="+mn-lt"/>
              </a:rPr>
              <a:t>dissimilar</a:t>
            </a:r>
            <a:r>
              <a:rPr lang="tr-TR">
                <a:ea typeface="+mn-lt"/>
                <a:cs typeface="+mn-lt"/>
              </a:rPr>
              <a:t> </a:t>
            </a:r>
            <a:r>
              <a:rPr lang="tr-TR" err="1">
                <a:ea typeface="+mn-lt"/>
                <a:cs typeface="+mn-lt"/>
              </a:rPr>
              <a:t>vectors</a:t>
            </a:r>
            <a:r>
              <a:rPr lang="tr-TR">
                <a:ea typeface="+mn-lt"/>
                <a:cs typeface="+mn-lt"/>
              </a:rPr>
              <a:t>.</a:t>
            </a:r>
          </a:p>
          <a:p>
            <a:r>
              <a:rPr lang="tr-TR" err="1">
                <a:ea typeface="+mn-lt"/>
                <a:cs typeface="+mn-lt"/>
              </a:rPr>
              <a:t>Dot</a:t>
            </a:r>
            <a:r>
              <a:rPr lang="tr-TR">
                <a:ea typeface="+mn-lt"/>
                <a:cs typeface="+mn-lt"/>
              </a:rPr>
              <a:t> </a:t>
            </a:r>
            <a:r>
              <a:rPr lang="tr-TR" err="1">
                <a:ea typeface="+mn-lt"/>
                <a:cs typeface="+mn-lt"/>
              </a:rPr>
              <a:t>product</a:t>
            </a:r>
            <a:r>
              <a:rPr lang="tr-TR">
                <a:ea typeface="+mn-lt"/>
                <a:cs typeface="+mn-lt"/>
              </a:rPr>
              <a:t>: </a:t>
            </a:r>
            <a:r>
              <a:rPr lang="tr-TR" err="1">
                <a:ea typeface="+mn-lt"/>
                <a:cs typeface="+mn-lt"/>
              </a:rPr>
              <a:t>measures</a:t>
            </a:r>
            <a:r>
              <a:rPr lang="tr-TR">
                <a:ea typeface="+mn-lt"/>
                <a:cs typeface="+mn-lt"/>
              </a:rPr>
              <a:t> </a:t>
            </a:r>
            <a:r>
              <a:rPr lang="tr-TR" err="1">
                <a:ea typeface="+mn-lt"/>
                <a:cs typeface="+mn-lt"/>
              </a:rPr>
              <a:t>the</a:t>
            </a:r>
            <a:r>
              <a:rPr lang="tr-TR">
                <a:ea typeface="+mn-lt"/>
                <a:cs typeface="+mn-lt"/>
              </a:rPr>
              <a:t> </a:t>
            </a:r>
            <a:r>
              <a:rPr lang="tr-TR" err="1">
                <a:ea typeface="+mn-lt"/>
                <a:cs typeface="+mn-lt"/>
              </a:rPr>
              <a:t>product</a:t>
            </a:r>
            <a:r>
              <a:rPr lang="tr-TR">
                <a:ea typeface="+mn-lt"/>
                <a:cs typeface="+mn-lt"/>
              </a:rPr>
              <a:t> of </a:t>
            </a:r>
            <a:r>
              <a:rPr lang="tr-TR" err="1">
                <a:ea typeface="+mn-lt"/>
                <a:cs typeface="+mn-lt"/>
              </a:rPr>
              <a:t>the</a:t>
            </a:r>
            <a:r>
              <a:rPr lang="tr-TR">
                <a:ea typeface="+mn-lt"/>
                <a:cs typeface="+mn-lt"/>
              </a:rPr>
              <a:t> </a:t>
            </a:r>
            <a:r>
              <a:rPr lang="tr-TR" err="1">
                <a:ea typeface="+mn-lt"/>
                <a:cs typeface="+mn-lt"/>
              </a:rPr>
              <a:t>magnitudes</a:t>
            </a:r>
            <a:r>
              <a:rPr lang="tr-TR">
                <a:ea typeface="+mn-lt"/>
                <a:cs typeface="+mn-lt"/>
              </a:rPr>
              <a:t> of two </a:t>
            </a:r>
            <a:r>
              <a:rPr lang="tr-TR" err="1">
                <a:ea typeface="+mn-lt"/>
                <a:cs typeface="+mn-lt"/>
              </a:rPr>
              <a:t>vectors</a:t>
            </a:r>
            <a:r>
              <a:rPr lang="tr-TR">
                <a:ea typeface="+mn-lt"/>
                <a:cs typeface="+mn-lt"/>
              </a:rPr>
              <a:t> </a:t>
            </a:r>
            <a:r>
              <a:rPr lang="tr-TR" err="1">
                <a:ea typeface="+mn-lt"/>
                <a:cs typeface="+mn-lt"/>
              </a:rPr>
              <a:t>and</a:t>
            </a:r>
            <a:r>
              <a:rPr lang="tr-TR">
                <a:ea typeface="+mn-lt"/>
                <a:cs typeface="+mn-lt"/>
              </a:rPr>
              <a:t> </a:t>
            </a:r>
            <a:r>
              <a:rPr lang="tr-TR" err="1">
                <a:ea typeface="+mn-lt"/>
                <a:cs typeface="+mn-lt"/>
              </a:rPr>
              <a:t>the</a:t>
            </a:r>
            <a:r>
              <a:rPr lang="tr-TR">
                <a:ea typeface="+mn-lt"/>
                <a:cs typeface="+mn-lt"/>
              </a:rPr>
              <a:t> </a:t>
            </a:r>
            <a:r>
              <a:rPr lang="tr-TR" err="1">
                <a:ea typeface="+mn-lt"/>
                <a:cs typeface="+mn-lt"/>
              </a:rPr>
              <a:t>cosine</a:t>
            </a:r>
            <a:r>
              <a:rPr lang="tr-TR">
                <a:ea typeface="+mn-lt"/>
                <a:cs typeface="+mn-lt"/>
              </a:rPr>
              <a:t> of </a:t>
            </a:r>
            <a:r>
              <a:rPr lang="tr-TR" err="1">
                <a:ea typeface="+mn-lt"/>
                <a:cs typeface="+mn-lt"/>
              </a:rPr>
              <a:t>the</a:t>
            </a:r>
            <a:r>
              <a:rPr lang="tr-TR">
                <a:ea typeface="+mn-lt"/>
                <a:cs typeface="+mn-lt"/>
              </a:rPr>
              <a:t> </a:t>
            </a:r>
            <a:r>
              <a:rPr lang="tr-TR" err="1">
                <a:ea typeface="+mn-lt"/>
                <a:cs typeface="+mn-lt"/>
              </a:rPr>
              <a:t>angle</a:t>
            </a:r>
            <a:r>
              <a:rPr lang="tr-TR">
                <a:ea typeface="+mn-lt"/>
                <a:cs typeface="+mn-lt"/>
              </a:rPr>
              <a:t> </a:t>
            </a:r>
            <a:r>
              <a:rPr lang="tr-TR" err="1">
                <a:ea typeface="+mn-lt"/>
                <a:cs typeface="+mn-lt"/>
              </a:rPr>
              <a:t>between</a:t>
            </a:r>
            <a:r>
              <a:rPr lang="tr-TR">
                <a:ea typeface="+mn-lt"/>
                <a:cs typeface="+mn-lt"/>
              </a:rPr>
              <a:t> </a:t>
            </a:r>
            <a:r>
              <a:rPr lang="tr-TR" err="1">
                <a:ea typeface="+mn-lt"/>
                <a:cs typeface="+mn-lt"/>
              </a:rPr>
              <a:t>them</a:t>
            </a:r>
            <a:r>
              <a:rPr lang="tr-TR">
                <a:ea typeface="+mn-lt"/>
                <a:cs typeface="+mn-lt"/>
              </a:rPr>
              <a:t>. </a:t>
            </a:r>
            <a:r>
              <a:rPr lang="tr-TR" err="1">
                <a:ea typeface="+mn-lt"/>
                <a:cs typeface="+mn-lt"/>
              </a:rPr>
              <a:t>It</a:t>
            </a:r>
            <a:r>
              <a:rPr lang="tr-TR">
                <a:ea typeface="+mn-lt"/>
                <a:cs typeface="+mn-lt"/>
              </a:rPr>
              <a:t> </a:t>
            </a:r>
            <a:r>
              <a:rPr lang="tr-TR" err="1">
                <a:ea typeface="+mn-lt"/>
                <a:cs typeface="+mn-lt"/>
              </a:rPr>
              <a:t>ranges</a:t>
            </a:r>
            <a:r>
              <a:rPr lang="tr-TR">
                <a:ea typeface="+mn-lt"/>
                <a:cs typeface="+mn-lt"/>
              </a:rPr>
              <a:t> </a:t>
            </a:r>
            <a:r>
              <a:rPr lang="tr-TR" err="1">
                <a:ea typeface="+mn-lt"/>
                <a:cs typeface="+mn-lt"/>
              </a:rPr>
              <a:t>from</a:t>
            </a:r>
            <a:r>
              <a:rPr lang="tr-TR">
                <a:ea typeface="+mn-lt"/>
                <a:cs typeface="+mn-lt"/>
              </a:rPr>
              <a:t> -∞ </a:t>
            </a:r>
            <a:r>
              <a:rPr lang="tr-TR" err="1">
                <a:ea typeface="+mn-lt"/>
                <a:cs typeface="+mn-lt"/>
              </a:rPr>
              <a:t>to</a:t>
            </a:r>
            <a:r>
              <a:rPr lang="tr-TR">
                <a:ea typeface="+mn-lt"/>
                <a:cs typeface="+mn-lt"/>
              </a:rPr>
              <a:t> ∞, </a:t>
            </a:r>
            <a:r>
              <a:rPr lang="tr-TR" err="1">
                <a:ea typeface="+mn-lt"/>
                <a:cs typeface="+mn-lt"/>
              </a:rPr>
              <a:t>where</a:t>
            </a:r>
            <a:r>
              <a:rPr lang="tr-TR">
                <a:ea typeface="+mn-lt"/>
                <a:cs typeface="+mn-lt"/>
              </a:rPr>
              <a:t> a </a:t>
            </a:r>
            <a:r>
              <a:rPr lang="tr-TR" err="1">
                <a:ea typeface="+mn-lt"/>
                <a:cs typeface="+mn-lt"/>
              </a:rPr>
              <a:t>positive</a:t>
            </a:r>
            <a:r>
              <a:rPr lang="tr-TR">
                <a:ea typeface="+mn-lt"/>
                <a:cs typeface="+mn-lt"/>
              </a:rPr>
              <a:t> </a:t>
            </a:r>
            <a:r>
              <a:rPr lang="tr-TR" err="1">
                <a:ea typeface="+mn-lt"/>
                <a:cs typeface="+mn-lt"/>
              </a:rPr>
              <a:t>value</a:t>
            </a:r>
            <a:r>
              <a:rPr lang="tr-TR">
                <a:ea typeface="+mn-lt"/>
                <a:cs typeface="+mn-lt"/>
              </a:rPr>
              <a:t> </a:t>
            </a:r>
            <a:r>
              <a:rPr lang="tr-TR" err="1">
                <a:ea typeface="+mn-lt"/>
                <a:cs typeface="+mn-lt"/>
              </a:rPr>
              <a:t>represents</a:t>
            </a:r>
            <a:r>
              <a:rPr lang="tr-TR">
                <a:ea typeface="+mn-lt"/>
                <a:cs typeface="+mn-lt"/>
              </a:rPr>
              <a:t> </a:t>
            </a:r>
            <a:r>
              <a:rPr lang="tr-TR" err="1">
                <a:ea typeface="+mn-lt"/>
                <a:cs typeface="+mn-lt"/>
              </a:rPr>
              <a:t>vectors</a:t>
            </a:r>
            <a:r>
              <a:rPr lang="tr-TR">
                <a:ea typeface="+mn-lt"/>
                <a:cs typeface="+mn-lt"/>
              </a:rPr>
              <a:t> </a:t>
            </a:r>
            <a:r>
              <a:rPr lang="tr-TR" err="1">
                <a:ea typeface="+mn-lt"/>
                <a:cs typeface="+mn-lt"/>
              </a:rPr>
              <a:t>that</a:t>
            </a:r>
            <a:r>
              <a:rPr lang="tr-TR">
                <a:ea typeface="+mn-lt"/>
                <a:cs typeface="+mn-lt"/>
              </a:rPr>
              <a:t> </a:t>
            </a:r>
            <a:r>
              <a:rPr lang="tr-TR" err="1">
                <a:ea typeface="+mn-lt"/>
                <a:cs typeface="+mn-lt"/>
              </a:rPr>
              <a:t>point</a:t>
            </a:r>
            <a:r>
              <a:rPr lang="tr-TR">
                <a:ea typeface="+mn-lt"/>
                <a:cs typeface="+mn-lt"/>
              </a:rPr>
              <a:t> in </a:t>
            </a:r>
            <a:r>
              <a:rPr lang="tr-TR" err="1">
                <a:ea typeface="+mn-lt"/>
                <a:cs typeface="+mn-lt"/>
              </a:rPr>
              <a:t>the</a:t>
            </a:r>
            <a:r>
              <a:rPr lang="tr-TR">
                <a:ea typeface="+mn-lt"/>
                <a:cs typeface="+mn-lt"/>
              </a:rPr>
              <a:t> </a:t>
            </a:r>
            <a:r>
              <a:rPr lang="tr-TR" err="1">
                <a:ea typeface="+mn-lt"/>
                <a:cs typeface="+mn-lt"/>
              </a:rPr>
              <a:t>same</a:t>
            </a:r>
            <a:r>
              <a:rPr lang="tr-TR">
                <a:ea typeface="+mn-lt"/>
                <a:cs typeface="+mn-lt"/>
              </a:rPr>
              <a:t> </a:t>
            </a:r>
            <a:r>
              <a:rPr lang="tr-TR" err="1">
                <a:ea typeface="+mn-lt"/>
                <a:cs typeface="+mn-lt"/>
              </a:rPr>
              <a:t>direction</a:t>
            </a:r>
            <a:r>
              <a:rPr lang="tr-TR">
                <a:ea typeface="+mn-lt"/>
                <a:cs typeface="+mn-lt"/>
              </a:rPr>
              <a:t>, 0 </a:t>
            </a:r>
            <a:r>
              <a:rPr lang="tr-TR" err="1">
                <a:ea typeface="+mn-lt"/>
                <a:cs typeface="+mn-lt"/>
              </a:rPr>
              <a:t>represents</a:t>
            </a:r>
            <a:r>
              <a:rPr lang="tr-TR">
                <a:ea typeface="+mn-lt"/>
                <a:cs typeface="+mn-lt"/>
              </a:rPr>
              <a:t> </a:t>
            </a:r>
            <a:r>
              <a:rPr lang="tr-TR" err="1">
                <a:ea typeface="+mn-lt"/>
                <a:cs typeface="+mn-lt"/>
              </a:rPr>
              <a:t>orthogonal</a:t>
            </a:r>
            <a:r>
              <a:rPr lang="tr-TR">
                <a:ea typeface="+mn-lt"/>
                <a:cs typeface="+mn-lt"/>
              </a:rPr>
              <a:t> </a:t>
            </a:r>
            <a:r>
              <a:rPr lang="tr-TR" err="1">
                <a:ea typeface="+mn-lt"/>
                <a:cs typeface="+mn-lt"/>
              </a:rPr>
              <a:t>vectors</a:t>
            </a:r>
            <a:r>
              <a:rPr lang="tr-TR">
                <a:ea typeface="+mn-lt"/>
                <a:cs typeface="+mn-lt"/>
              </a:rPr>
              <a:t>, </a:t>
            </a:r>
            <a:r>
              <a:rPr lang="tr-TR" err="1">
                <a:ea typeface="+mn-lt"/>
                <a:cs typeface="+mn-lt"/>
              </a:rPr>
              <a:t>and</a:t>
            </a:r>
            <a:r>
              <a:rPr lang="tr-TR">
                <a:ea typeface="+mn-lt"/>
                <a:cs typeface="+mn-lt"/>
              </a:rPr>
              <a:t> a </a:t>
            </a:r>
            <a:r>
              <a:rPr lang="tr-TR" err="1">
                <a:ea typeface="+mn-lt"/>
                <a:cs typeface="+mn-lt"/>
              </a:rPr>
              <a:t>negative</a:t>
            </a:r>
            <a:r>
              <a:rPr lang="tr-TR">
                <a:ea typeface="+mn-lt"/>
                <a:cs typeface="+mn-lt"/>
              </a:rPr>
              <a:t> </a:t>
            </a:r>
            <a:r>
              <a:rPr lang="tr-TR" err="1">
                <a:ea typeface="+mn-lt"/>
                <a:cs typeface="+mn-lt"/>
              </a:rPr>
              <a:t>value</a:t>
            </a:r>
            <a:r>
              <a:rPr lang="tr-TR">
                <a:ea typeface="+mn-lt"/>
                <a:cs typeface="+mn-lt"/>
              </a:rPr>
              <a:t> </a:t>
            </a:r>
            <a:r>
              <a:rPr lang="tr-TR" err="1">
                <a:ea typeface="+mn-lt"/>
                <a:cs typeface="+mn-lt"/>
              </a:rPr>
              <a:t>represents</a:t>
            </a:r>
            <a:r>
              <a:rPr lang="tr-TR">
                <a:ea typeface="+mn-lt"/>
                <a:cs typeface="+mn-lt"/>
              </a:rPr>
              <a:t> </a:t>
            </a:r>
            <a:r>
              <a:rPr lang="tr-TR" err="1">
                <a:ea typeface="+mn-lt"/>
                <a:cs typeface="+mn-lt"/>
              </a:rPr>
              <a:t>vectors</a:t>
            </a:r>
            <a:r>
              <a:rPr lang="tr-TR">
                <a:ea typeface="+mn-lt"/>
                <a:cs typeface="+mn-lt"/>
              </a:rPr>
              <a:t> </a:t>
            </a:r>
            <a:r>
              <a:rPr lang="tr-TR" err="1">
                <a:ea typeface="+mn-lt"/>
                <a:cs typeface="+mn-lt"/>
              </a:rPr>
              <a:t>that</a:t>
            </a:r>
            <a:r>
              <a:rPr lang="tr-TR">
                <a:ea typeface="+mn-lt"/>
                <a:cs typeface="+mn-lt"/>
              </a:rPr>
              <a:t> </a:t>
            </a:r>
            <a:r>
              <a:rPr lang="tr-TR" err="1">
                <a:ea typeface="+mn-lt"/>
                <a:cs typeface="+mn-lt"/>
              </a:rPr>
              <a:t>point</a:t>
            </a:r>
            <a:r>
              <a:rPr lang="tr-TR">
                <a:ea typeface="+mn-lt"/>
                <a:cs typeface="+mn-lt"/>
              </a:rPr>
              <a:t> in </a:t>
            </a:r>
            <a:r>
              <a:rPr lang="tr-TR" err="1">
                <a:ea typeface="+mn-lt"/>
                <a:cs typeface="+mn-lt"/>
              </a:rPr>
              <a:t>opposite</a:t>
            </a:r>
            <a:r>
              <a:rPr lang="tr-TR">
                <a:ea typeface="+mn-lt"/>
                <a:cs typeface="+mn-lt"/>
              </a:rPr>
              <a:t> </a:t>
            </a:r>
            <a:r>
              <a:rPr lang="tr-TR" err="1">
                <a:ea typeface="+mn-lt"/>
                <a:cs typeface="+mn-lt"/>
              </a:rPr>
              <a:t>directions</a:t>
            </a:r>
            <a:r>
              <a:rPr lang="tr-TR">
                <a:ea typeface="+mn-lt"/>
                <a:cs typeface="+mn-lt"/>
              </a:rPr>
              <a:t>.</a:t>
            </a:r>
            <a:endParaRPr lang="tr-TR">
              <a:ea typeface="Calibri" panose="020F0502020204030204"/>
              <a:cs typeface="Calibri" panose="020F0502020204030204"/>
            </a:endParaRPr>
          </a:p>
          <a:p>
            <a:pPr marL="0" indent="0"/>
            <a:endParaRPr lang="tr-TR">
              <a:ea typeface="+mn-lt"/>
              <a:cs typeface="+mn-lt"/>
            </a:endParaRPr>
          </a:p>
          <a:p>
            <a:pPr marL="0" indent="0"/>
            <a:endParaRPr lang="tr-TR">
              <a:ea typeface="+mn-lt"/>
              <a:cs typeface="+mn-lt"/>
            </a:endParaRPr>
          </a:p>
        </p:txBody>
      </p:sp>
    </p:spTree>
    <p:extLst>
      <p:ext uri="{BB962C8B-B14F-4D97-AF65-F5344CB8AC3E}">
        <p14:creationId xmlns:p14="http://schemas.microsoft.com/office/powerpoint/2010/main" val="2964054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a:ea typeface="+mj-lt"/>
                <a:cs typeface="+mj-lt"/>
              </a:rPr>
              <a:t>How </a:t>
            </a:r>
            <a:r>
              <a:rPr lang="tr-TR" err="1">
                <a:ea typeface="+mj-lt"/>
                <a:cs typeface="+mj-lt"/>
              </a:rPr>
              <a:t>to</a:t>
            </a:r>
            <a:r>
              <a:rPr lang="tr-TR">
                <a:ea typeface="+mj-lt"/>
                <a:cs typeface="+mj-lt"/>
              </a:rPr>
              <a:t> </a:t>
            </a:r>
            <a:r>
              <a:rPr lang="tr-TR" err="1">
                <a:ea typeface="+mj-lt"/>
                <a:cs typeface="+mj-lt"/>
              </a:rPr>
              <a:t>Choose</a:t>
            </a:r>
            <a:r>
              <a:rPr lang="tr-TR">
                <a:ea typeface="+mj-lt"/>
                <a:cs typeface="+mj-lt"/>
              </a:rPr>
              <a:t> a </a:t>
            </a:r>
            <a:r>
              <a:rPr lang="tr-TR" err="1">
                <a:ea typeface="+mj-lt"/>
                <a:cs typeface="+mj-lt"/>
              </a:rPr>
              <a:t>Similarity</a:t>
            </a:r>
            <a:r>
              <a:rPr lang="tr-TR">
                <a:ea typeface="+mj-lt"/>
                <a:cs typeface="+mj-lt"/>
              </a:rPr>
              <a:t> </a:t>
            </a:r>
            <a:r>
              <a:rPr lang="tr-TR" err="1">
                <a:ea typeface="+mj-lt"/>
                <a:cs typeface="+mj-lt"/>
              </a:rPr>
              <a:t>Metric</a:t>
            </a:r>
            <a:endParaRPr lang="tr-TR" err="1"/>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64</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pPr marL="0" indent="0">
              <a:buNone/>
            </a:pPr>
            <a:r>
              <a:rPr lang="tr-TR" err="1">
                <a:ea typeface="+mn-lt"/>
                <a:cs typeface="+mn-lt"/>
              </a:rPr>
              <a:t>It’s</a:t>
            </a:r>
            <a:r>
              <a:rPr lang="tr-TR">
                <a:ea typeface="+mn-lt"/>
                <a:cs typeface="+mn-lt"/>
              </a:rPr>
              <a:t> a general </a:t>
            </a:r>
            <a:r>
              <a:rPr lang="tr-TR" err="1">
                <a:ea typeface="+mn-lt"/>
                <a:cs typeface="+mn-lt"/>
              </a:rPr>
              <a:t>best</a:t>
            </a:r>
            <a:r>
              <a:rPr lang="tr-TR">
                <a:ea typeface="+mn-lt"/>
                <a:cs typeface="+mn-lt"/>
              </a:rPr>
              <a:t> </a:t>
            </a:r>
            <a:r>
              <a:rPr lang="tr-TR" err="1">
                <a:ea typeface="+mn-lt"/>
                <a:cs typeface="+mn-lt"/>
              </a:rPr>
              <a:t>practice</a:t>
            </a:r>
            <a:r>
              <a:rPr lang="tr-TR">
                <a:ea typeface="+mn-lt"/>
                <a:cs typeface="+mn-lt"/>
              </a:rPr>
              <a:t> </a:t>
            </a:r>
            <a:r>
              <a:rPr lang="tr-TR" err="1">
                <a:ea typeface="+mn-lt"/>
                <a:cs typeface="+mn-lt"/>
              </a:rPr>
              <a:t>to</a:t>
            </a:r>
            <a:r>
              <a:rPr lang="tr-TR">
                <a:ea typeface="+mn-lt"/>
                <a:cs typeface="+mn-lt"/>
              </a:rPr>
              <a:t> </a:t>
            </a:r>
            <a:r>
              <a:rPr lang="tr-TR" err="1">
                <a:ea typeface="+mn-lt"/>
                <a:cs typeface="+mn-lt"/>
              </a:rPr>
              <a:t>use</a:t>
            </a:r>
            <a:r>
              <a:rPr lang="tr-TR">
                <a:ea typeface="+mn-lt"/>
                <a:cs typeface="+mn-lt"/>
              </a:rPr>
              <a:t> </a:t>
            </a:r>
            <a:r>
              <a:rPr lang="tr-TR" err="1">
                <a:ea typeface="+mn-lt"/>
                <a:cs typeface="+mn-lt"/>
              </a:rPr>
              <a:t>the</a:t>
            </a:r>
            <a:r>
              <a:rPr lang="tr-TR">
                <a:ea typeface="+mn-lt"/>
                <a:cs typeface="+mn-lt"/>
              </a:rPr>
              <a:t> </a:t>
            </a:r>
            <a:r>
              <a:rPr lang="tr-TR" err="1">
                <a:ea typeface="+mn-lt"/>
                <a:cs typeface="+mn-lt"/>
              </a:rPr>
              <a:t>same</a:t>
            </a:r>
            <a:r>
              <a:rPr lang="tr-TR">
                <a:ea typeface="+mn-lt"/>
                <a:cs typeface="+mn-lt"/>
              </a:rPr>
              <a:t> </a:t>
            </a:r>
            <a:r>
              <a:rPr lang="tr-TR" err="1">
                <a:ea typeface="+mn-lt"/>
                <a:cs typeface="+mn-lt"/>
              </a:rPr>
              <a:t>similarity</a:t>
            </a:r>
            <a:r>
              <a:rPr lang="tr-TR">
                <a:ea typeface="+mn-lt"/>
                <a:cs typeface="+mn-lt"/>
              </a:rPr>
              <a:t> </a:t>
            </a:r>
            <a:r>
              <a:rPr lang="tr-TR" err="1">
                <a:ea typeface="+mn-lt"/>
                <a:cs typeface="+mn-lt"/>
              </a:rPr>
              <a:t>measure</a:t>
            </a:r>
            <a:r>
              <a:rPr lang="tr-TR">
                <a:ea typeface="+mn-lt"/>
                <a:cs typeface="+mn-lt"/>
              </a:rPr>
              <a:t> </a:t>
            </a:r>
            <a:r>
              <a:rPr lang="tr-TR" err="1">
                <a:ea typeface="+mn-lt"/>
                <a:cs typeface="+mn-lt"/>
              </a:rPr>
              <a:t>for</a:t>
            </a:r>
            <a:r>
              <a:rPr lang="tr-TR">
                <a:ea typeface="+mn-lt"/>
                <a:cs typeface="+mn-lt"/>
              </a:rPr>
              <a:t> </a:t>
            </a:r>
            <a:r>
              <a:rPr lang="tr-TR" err="1">
                <a:ea typeface="+mn-lt"/>
                <a:cs typeface="+mn-lt"/>
              </a:rPr>
              <a:t>the</a:t>
            </a:r>
            <a:r>
              <a:rPr lang="tr-TR">
                <a:ea typeface="+mn-lt"/>
                <a:cs typeface="+mn-lt"/>
              </a:rPr>
              <a:t> </a:t>
            </a:r>
            <a:r>
              <a:rPr lang="tr-TR" err="1">
                <a:ea typeface="+mn-lt"/>
                <a:cs typeface="+mn-lt"/>
              </a:rPr>
              <a:t>search</a:t>
            </a:r>
            <a:r>
              <a:rPr lang="tr-TR">
                <a:ea typeface="+mn-lt"/>
                <a:cs typeface="+mn-lt"/>
              </a:rPr>
              <a:t> </a:t>
            </a:r>
            <a:r>
              <a:rPr lang="tr-TR" err="1">
                <a:ea typeface="+mn-lt"/>
                <a:cs typeface="+mn-lt"/>
              </a:rPr>
              <a:t>that</a:t>
            </a:r>
            <a:r>
              <a:rPr lang="tr-TR">
                <a:ea typeface="+mn-lt"/>
                <a:cs typeface="+mn-lt"/>
              </a:rPr>
              <a:t> </a:t>
            </a:r>
            <a:r>
              <a:rPr lang="tr-TR" err="1">
                <a:ea typeface="+mn-lt"/>
                <a:cs typeface="+mn-lt"/>
              </a:rPr>
              <a:t>the</a:t>
            </a:r>
            <a:r>
              <a:rPr lang="tr-TR">
                <a:ea typeface="+mn-lt"/>
                <a:cs typeface="+mn-lt"/>
              </a:rPr>
              <a:t> </a:t>
            </a:r>
            <a:r>
              <a:rPr lang="tr-TR" err="1">
                <a:ea typeface="+mn-lt"/>
                <a:cs typeface="+mn-lt"/>
              </a:rPr>
              <a:t>embeddings</a:t>
            </a:r>
            <a:r>
              <a:rPr lang="tr-TR">
                <a:ea typeface="+mn-lt"/>
                <a:cs typeface="+mn-lt"/>
              </a:rPr>
              <a:t> </a:t>
            </a:r>
            <a:r>
              <a:rPr lang="tr-TR" err="1">
                <a:ea typeface="+mn-lt"/>
                <a:cs typeface="+mn-lt"/>
              </a:rPr>
              <a:t>were</a:t>
            </a:r>
            <a:r>
              <a:rPr lang="tr-TR">
                <a:ea typeface="+mn-lt"/>
                <a:cs typeface="+mn-lt"/>
              </a:rPr>
              <a:t> </a:t>
            </a:r>
            <a:r>
              <a:rPr lang="tr-TR" err="1">
                <a:ea typeface="+mn-lt"/>
                <a:cs typeface="+mn-lt"/>
              </a:rPr>
              <a:t>trained</a:t>
            </a:r>
            <a:r>
              <a:rPr lang="tr-TR">
                <a:ea typeface="+mn-lt"/>
                <a:cs typeface="+mn-lt"/>
              </a:rPr>
              <a:t> on; </a:t>
            </a:r>
            <a:r>
              <a:rPr lang="tr-TR" err="1">
                <a:ea typeface="+mn-lt"/>
                <a:cs typeface="+mn-lt"/>
              </a:rPr>
              <a:t>however</a:t>
            </a:r>
            <a:r>
              <a:rPr lang="tr-TR">
                <a:ea typeface="+mn-lt"/>
                <a:cs typeface="+mn-lt"/>
              </a:rPr>
              <a:t>, </a:t>
            </a:r>
            <a:r>
              <a:rPr lang="tr-TR" err="1">
                <a:ea typeface="+mn-lt"/>
                <a:cs typeface="+mn-lt"/>
              </a:rPr>
              <a:t>the</a:t>
            </a:r>
            <a:r>
              <a:rPr lang="tr-TR">
                <a:ea typeface="+mn-lt"/>
                <a:cs typeface="+mn-lt"/>
              </a:rPr>
              <a:t> </a:t>
            </a:r>
            <a:r>
              <a:rPr lang="tr-TR" err="1">
                <a:ea typeface="+mn-lt"/>
                <a:cs typeface="+mn-lt"/>
              </a:rPr>
              <a:t>choice</a:t>
            </a:r>
            <a:r>
              <a:rPr lang="tr-TR">
                <a:ea typeface="+mn-lt"/>
                <a:cs typeface="+mn-lt"/>
              </a:rPr>
              <a:t> of </a:t>
            </a:r>
            <a:r>
              <a:rPr lang="tr-TR" err="1">
                <a:ea typeface="+mn-lt"/>
                <a:cs typeface="+mn-lt"/>
              </a:rPr>
              <a:t>similarity</a:t>
            </a:r>
            <a:r>
              <a:rPr lang="tr-TR">
                <a:ea typeface="+mn-lt"/>
                <a:cs typeface="+mn-lt"/>
              </a:rPr>
              <a:t> </a:t>
            </a:r>
            <a:r>
              <a:rPr lang="tr-TR" err="1">
                <a:ea typeface="+mn-lt"/>
                <a:cs typeface="+mn-lt"/>
              </a:rPr>
              <a:t>measure</a:t>
            </a:r>
            <a:r>
              <a:rPr lang="tr-TR">
                <a:ea typeface="+mn-lt"/>
                <a:cs typeface="+mn-lt"/>
              </a:rPr>
              <a:t> </a:t>
            </a:r>
            <a:r>
              <a:rPr lang="tr-TR" err="1">
                <a:ea typeface="+mn-lt"/>
                <a:cs typeface="+mn-lt"/>
              </a:rPr>
              <a:t>also</a:t>
            </a:r>
            <a:r>
              <a:rPr lang="tr-TR">
                <a:ea typeface="+mn-lt"/>
                <a:cs typeface="+mn-lt"/>
              </a:rPr>
              <a:t> </a:t>
            </a:r>
            <a:r>
              <a:rPr lang="tr-TR" err="1">
                <a:ea typeface="+mn-lt"/>
                <a:cs typeface="+mn-lt"/>
              </a:rPr>
              <a:t>depends</a:t>
            </a:r>
            <a:r>
              <a:rPr lang="tr-TR">
                <a:ea typeface="+mn-lt"/>
                <a:cs typeface="+mn-lt"/>
              </a:rPr>
              <a:t> on </a:t>
            </a:r>
            <a:r>
              <a:rPr lang="tr-TR" err="1">
                <a:ea typeface="+mn-lt"/>
                <a:cs typeface="+mn-lt"/>
              </a:rPr>
              <a:t>the</a:t>
            </a:r>
            <a:r>
              <a:rPr lang="tr-TR">
                <a:ea typeface="+mn-lt"/>
                <a:cs typeface="+mn-lt"/>
              </a:rPr>
              <a:t> </a:t>
            </a:r>
            <a:r>
              <a:rPr lang="tr-TR" err="1">
                <a:ea typeface="+mn-lt"/>
                <a:cs typeface="+mn-lt"/>
              </a:rPr>
              <a:t>specific</a:t>
            </a:r>
            <a:r>
              <a:rPr lang="tr-TR">
                <a:ea typeface="+mn-lt"/>
                <a:cs typeface="+mn-lt"/>
              </a:rPr>
              <a:t> </a:t>
            </a:r>
            <a:r>
              <a:rPr lang="tr-TR" err="1">
                <a:ea typeface="+mn-lt"/>
                <a:cs typeface="+mn-lt"/>
              </a:rPr>
              <a:t>characteristics</a:t>
            </a:r>
            <a:r>
              <a:rPr lang="tr-TR">
                <a:ea typeface="+mn-lt"/>
                <a:cs typeface="+mn-lt"/>
              </a:rPr>
              <a:t> of </a:t>
            </a:r>
            <a:r>
              <a:rPr lang="tr-TR" err="1">
                <a:ea typeface="+mn-lt"/>
                <a:cs typeface="+mn-lt"/>
              </a:rPr>
              <a:t>the</a:t>
            </a:r>
            <a:r>
              <a:rPr lang="tr-TR">
                <a:ea typeface="+mn-lt"/>
                <a:cs typeface="+mn-lt"/>
              </a:rPr>
              <a:t> data </a:t>
            </a:r>
            <a:r>
              <a:rPr lang="tr-TR" err="1">
                <a:ea typeface="+mn-lt"/>
                <a:cs typeface="+mn-lt"/>
              </a:rPr>
              <a:t>and</a:t>
            </a:r>
            <a:r>
              <a:rPr lang="tr-TR">
                <a:ea typeface="+mn-lt"/>
                <a:cs typeface="+mn-lt"/>
              </a:rPr>
              <a:t> </a:t>
            </a:r>
            <a:r>
              <a:rPr lang="tr-TR" err="1">
                <a:ea typeface="+mn-lt"/>
                <a:cs typeface="+mn-lt"/>
              </a:rPr>
              <a:t>the</a:t>
            </a:r>
            <a:r>
              <a:rPr lang="tr-TR">
                <a:ea typeface="+mn-lt"/>
                <a:cs typeface="+mn-lt"/>
              </a:rPr>
              <a:t> </a:t>
            </a:r>
            <a:r>
              <a:rPr lang="tr-TR" err="1">
                <a:ea typeface="+mn-lt"/>
                <a:cs typeface="+mn-lt"/>
              </a:rPr>
              <a:t>context</a:t>
            </a:r>
            <a:r>
              <a:rPr lang="tr-TR">
                <a:ea typeface="+mn-lt"/>
                <a:cs typeface="+mn-lt"/>
              </a:rPr>
              <a:t> of </a:t>
            </a:r>
            <a:r>
              <a:rPr lang="tr-TR" err="1">
                <a:ea typeface="+mn-lt"/>
                <a:cs typeface="+mn-lt"/>
              </a:rPr>
              <a:t>the</a:t>
            </a:r>
            <a:r>
              <a:rPr lang="tr-TR">
                <a:ea typeface="+mn-lt"/>
                <a:cs typeface="+mn-lt"/>
              </a:rPr>
              <a:t> problem </a:t>
            </a:r>
            <a:r>
              <a:rPr lang="tr-TR" err="1">
                <a:ea typeface="+mn-lt"/>
                <a:cs typeface="+mn-lt"/>
              </a:rPr>
              <a:t>you</a:t>
            </a:r>
            <a:r>
              <a:rPr lang="tr-TR">
                <a:ea typeface="+mn-lt"/>
                <a:cs typeface="+mn-lt"/>
              </a:rPr>
              <a:t> </a:t>
            </a:r>
            <a:r>
              <a:rPr lang="tr-TR" err="1">
                <a:ea typeface="+mn-lt"/>
                <a:cs typeface="+mn-lt"/>
              </a:rPr>
              <a:t>are</a:t>
            </a:r>
            <a:r>
              <a:rPr lang="tr-TR">
                <a:ea typeface="+mn-lt"/>
                <a:cs typeface="+mn-lt"/>
              </a:rPr>
              <a:t> </a:t>
            </a:r>
            <a:r>
              <a:rPr lang="tr-TR" err="1">
                <a:ea typeface="+mn-lt"/>
                <a:cs typeface="+mn-lt"/>
              </a:rPr>
              <a:t>trying</a:t>
            </a:r>
            <a:r>
              <a:rPr lang="tr-TR">
                <a:ea typeface="+mn-lt"/>
                <a:cs typeface="+mn-lt"/>
              </a:rPr>
              <a:t> </a:t>
            </a:r>
            <a:r>
              <a:rPr lang="tr-TR" err="1">
                <a:ea typeface="+mn-lt"/>
                <a:cs typeface="+mn-lt"/>
              </a:rPr>
              <a:t>to</a:t>
            </a:r>
            <a:r>
              <a:rPr lang="tr-TR">
                <a:ea typeface="+mn-lt"/>
                <a:cs typeface="+mn-lt"/>
              </a:rPr>
              <a:t> </a:t>
            </a:r>
            <a:r>
              <a:rPr lang="tr-TR" err="1">
                <a:ea typeface="+mn-lt"/>
                <a:cs typeface="+mn-lt"/>
              </a:rPr>
              <a:t>solve</a:t>
            </a:r>
            <a:r>
              <a:rPr lang="tr-TR">
                <a:ea typeface="+mn-lt"/>
                <a:cs typeface="+mn-lt"/>
              </a:rPr>
              <a:t>. Here </a:t>
            </a:r>
            <a:r>
              <a:rPr lang="tr-TR" err="1">
                <a:ea typeface="+mn-lt"/>
                <a:cs typeface="+mn-lt"/>
              </a:rPr>
              <a:t>are</a:t>
            </a:r>
            <a:r>
              <a:rPr lang="tr-TR">
                <a:ea typeface="+mn-lt"/>
                <a:cs typeface="+mn-lt"/>
              </a:rPr>
              <a:t> </a:t>
            </a:r>
            <a:r>
              <a:rPr lang="tr-TR" err="1">
                <a:ea typeface="+mn-lt"/>
                <a:cs typeface="+mn-lt"/>
              </a:rPr>
              <a:t>some</a:t>
            </a:r>
            <a:r>
              <a:rPr lang="tr-TR">
                <a:ea typeface="+mn-lt"/>
                <a:cs typeface="+mn-lt"/>
              </a:rPr>
              <a:t> top </a:t>
            </a:r>
            <a:r>
              <a:rPr lang="tr-TR" err="1">
                <a:ea typeface="+mn-lt"/>
                <a:cs typeface="+mn-lt"/>
              </a:rPr>
              <a:t>applications</a:t>
            </a:r>
            <a:r>
              <a:rPr lang="tr-TR">
                <a:ea typeface="+mn-lt"/>
                <a:cs typeface="+mn-lt"/>
              </a:rPr>
              <a:t> </a:t>
            </a:r>
            <a:r>
              <a:rPr lang="tr-TR" err="1">
                <a:ea typeface="+mn-lt"/>
                <a:cs typeface="+mn-lt"/>
              </a:rPr>
              <a:t>for</a:t>
            </a:r>
            <a:r>
              <a:rPr lang="tr-TR">
                <a:ea typeface="+mn-lt"/>
                <a:cs typeface="+mn-lt"/>
              </a:rPr>
              <a:t> </a:t>
            </a:r>
            <a:r>
              <a:rPr lang="tr-TR" err="1">
                <a:ea typeface="+mn-lt"/>
                <a:cs typeface="+mn-lt"/>
              </a:rPr>
              <a:t>each</a:t>
            </a:r>
            <a:r>
              <a:rPr lang="tr-TR">
                <a:ea typeface="+mn-lt"/>
                <a:cs typeface="+mn-lt"/>
              </a:rPr>
              <a:t> of </a:t>
            </a:r>
            <a:r>
              <a:rPr lang="tr-TR" err="1">
                <a:ea typeface="+mn-lt"/>
                <a:cs typeface="+mn-lt"/>
              </a:rPr>
              <a:t>the</a:t>
            </a:r>
            <a:r>
              <a:rPr lang="tr-TR">
                <a:ea typeface="+mn-lt"/>
                <a:cs typeface="+mn-lt"/>
              </a:rPr>
              <a:t> </a:t>
            </a:r>
            <a:r>
              <a:rPr lang="tr-TR" err="1">
                <a:ea typeface="+mn-lt"/>
                <a:cs typeface="+mn-lt"/>
              </a:rPr>
              <a:t>discussed</a:t>
            </a:r>
            <a:r>
              <a:rPr lang="tr-TR">
                <a:ea typeface="+mn-lt"/>
                <a:cs typeface="+mn-lt"/>
              </a:rPr>
              <a:t> </a:t>
            </a:r>
            <a:r>
              <a:rPr lang="tr-TR" err="1">
                <a:ea typeface="+mn-lt"/>
                <a:cs typeface="+mn-lt"/>
              </a:rPr>
              <a:t>similarity</a:t>
            </a:r>
            <a:r>
              <a:rPr lang="tr-TR">
                <a:ea typeface="+mn-lt"/>
                <a:cs typeface="+mn-lt"/>
              </a:rPr>
              <a:t> </a:t>
            </a:r>
            <a:r>
              <a:rPr lang="tr-TR" err="1">
                <a:ea typeface="+mn-lt"/>
                <a:cs typeface="+mn-lt"/>
              </a:rPr>
              <a:t>measures</a:t>
            </a:r>
            <a:r>
              <a:rPr lang="tr-TR">
                <a:ea typeface="+mn-lt"/>
                <a:cs typeface="+mn-lt"/>
              </a:rPr>
              <a:t>:</a:t>
            </a:r>
            <a:endParaRPr lang="tr-TR" err="1">
              <a:latin typeface="Arial"/>
              <a:ea typeface="+mn-lt"/>
              <a:cs typeface="Arial"/>
            </a:endParaRPr>
          </a:p>
          <a:p>
            <a:endParaRPr lang="tr-TR"/>
          </a:p>
          <a:p>
            <a:pPr marL="0" indent="0"/>
            <a:r>
              <a:rPr lang="tr-TR">
                <a:ea typeface="+mn-lt"/>
                <a:cs typeface="+mn-lt"/>
              </a:rPr>
              <a:t> </a:t>
            </a:r>
            <a:r>
              <a:rPr lang="tr-TR" err="1">
                <a:ea typeface="+mn-lt"/>
                <a:cs typeface="+mn-lt"/>
              </a:rPr>
              <a:t>Euclidean</a:t>
            </a:r>
            <a:r>
              <a:rPr lang="tr-TR">
                <a:ea typeface="+mn-lt"/>
                <a:cs typeface="+mn-lt"/>
              </a:rPr>
              <a:t> </a:t>
            </a:r>
            <a:r>
              <a:rPr lang="tr-TR" err="1">
                <a:ea typeface="+mn-lt"/>
                <a:cs typeface="+mn-lt"/>
              </a:rPr>
              <a:t>Distance</a:t>
            </a:r>
            <a:endParaRPr lang="tr-TR">
              <a:latin typeface="Arial"/>
              <a:ea typeface="+mn-lt"/>
              <a:cs typeface="Arial"/>
            </a:endParaRPr>
          </a:p>
          <a:p>
            <a:pPr marL="0" indent="0"/>
            <a:r>
              <a:rPr lang="tr-TR">
                <a:ea typeface="+mn-lt"/>
                <a:cs typeface="+mn-lt"/>
              </a:rPr>
              <a:t> </a:t>
            </a:r>
            <a:r>
              <a:rPr lang="tr-TR" err="1">
                <a:ea typeface="+mn-lt"/>
                <a:cs typeface="+mn-lt"/>
              </a:rPr>
              <a:t>Dot</a:t>
            </a:r>
            <a:r>
              <a:rPr lang="tr-TR">
                <a:ea typeface="+mn-lt"/>
                <a:cs typeface="+mn-lt"/>
              </a:rPr>
              <a:t> Product</a:t>
            </a:r>
            <a:endParaRPr lang="tr-TR">
              <a:ea typeface="Calibri"/>
              <a:cs typeface="Calibri"/>
            </a:endParaRPr>
          </a:p>
          <a:p>
            <a:pPr marL="0" indent="0"/>
            <a:r>
              <a:rPr lang="tr-TR">
                <a:ea typeface="+mn-lt"/>
                <a:cs typeface="+mn-lt"/>
              </a:rPr>
              <a:t> </a:t>
            </a:r>
            <a:r>
              <a:rPr lang="tr-TR" err="1">
                <a:ea typeface="+mn-lt"/>
                <a:cs typeface="+mn-lt"/>
              </a:rPr>
              <a:t>Cosine</a:t>
            </a:r>
            <a:r>
              <a:rPr lang="tr-TR">
                <a:ea typeface="+mn-lt"/>
                <a:cs typeface="+mn-lt"/>
              </a:rPr>
              <a:t> </a:t>
            </a:r>
            <a:r>
              <a:rPr lang="tr-TR" err="1">
                <a:ea typeface="+mn-lt"/>
                <a:cs typeface="+mn-lt"/>
              </a:rPr>
              <a:t>Similarity</a:t>
            </a:r>
            <a:endParaRPr lang="tr-TR" err="1">
              <a:ea typeface="Calibri"/>
              <a:cs typeface="Calibri"/>
            </a:endParaRPr>
          </a:p>
          <a:p>
            <a:endParaRPr lang="tr-TR"/>
          </a:p>
          <a:p>
            <a:pPr marL="0" indent="0"/>
            <a:endParaRPr lang="tr-TR">
              <a:ea typeface="Calibri"/>
              <a:cs typeface="Calibri"/>
            </a:endParaRPr>
          </a:p>
          <a:p>
            <a:endParaRPr lang="tr-TR">
              <a:ea typeface="Calibri"/>
              <a:cs typeface="Calibri"/>
            </a:endParaRPr>
          </a:p>
          <a:p>
            <a:pPr marL="0" indent="0"/>
            <a:endParaRPr lang="tr-TR">
              <a:latin typeface="Calibri"/>
              <a:ea typeface="+mn-lt"/>
              <a:cs typeface="Calibri"/>
            </a:endParaRPr>
          </a:p>
          <a:p>
            <a:endParaRPr lang="tr-TR">
              <a:ea typeface="+mn-lt"/>
              <a:cs typeface="+mn-lt"/>
            </a:endParaRPr>
          </a:p>
          <a:p>
            <a:pPr marL="285750" indent="-285750">
              <a:buFont typeface="Arial,Sans-Serif" panose="020B0604020202020204" pitchFamily="34" charset="0"/>
            </a:pPr>
            <a:endParaRPr lang="tr-TR">
              <a:ea typeface="+mn-lt"/>
              <a:cs typeface="+mn-lt"/>
            </a:endParaRPr>
          </a:p>
          <a:p>
            <a:pPr marL="0" indent="0"/>
            <a:endParaRPr lang="tr-TR">
              <a:ea typeface="+mn-lt"/>
              <a:cs typeface="+mn-lt"/>
            </a:endParaRPr>
          </a:p>
        </p:txBody>
      </p:sp>
    </p:spTree>
    <p:extLst>
      <p:ext uri="{BB962C8B-B14F-4D97-AF65-F5344CB8AC3E}">
        <p14:creationId xmlns:p14="http://schemas.microsoft.com/office/powerpoint/2010/main" val="259436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err="1">
                <a:ea typeface="+mj-lt"/>
                <a:cs typeface="+mj-lt"/>
              </a:rPr>
              <a:t>Euclidean</a:t>
            </a:r>
            <a:r>
              <a:rPr lang="tr-TR">
                <a:ea typeface="+mj-lt"/>
                <a:cs typeface="+mj-lt"/>
              </a:rPr>
              <a:t> </a:t>
            </a:r>
            <a:r>
              <a:rPr lang="tr-TR" err="1">
                <a:ea typeface="+mj-lt"/>
                <a:cs typeface="+mj-lt"/>
              </a:rPr>
              <a:t>Distance</a:t>
            </a:r>
            <a:endParaRPr lang="tr-TR" err="1"/>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65</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pPr marL="285750" indent="-285750">
              <a:buFont typeface="Arial,Sans-Serif" panose="020B0604020202020204" pitchFamily="34" charset="0"/>
            </a:pPr>
            <a:r>
              <a:rPr lang="tr-TR">
                <a:latin typeface="Arial"/>
                <a:ea typeface="+mn-lt"/>
                <a:cs typeface="Arial"/>
              </a:rPr>
              <a:t>Clustering Analysis: Clustering, </a:t>
            </a:r>
            <a:r>
              <a:rPr lang="tr-TR" err="1">
                <a:latin typeface="Arial"/>
                <a:ea typeface="+mn-lt"/>
                <a:cs typeface="Arial"/>
              </a:rPr>
              <a:t>like</a:t>
            </a:r>
            <a:r>
              <a:rPr lang="tr-TR">
                <a:latin typeface="Arial"/>
                <a:ea typeface="+mn-lt"/>
                <a:cs typeface="Arial"/>
              </a:rPr>
              <a:t> k-</a:t>
            </a:r>
            <a:r>
              <a:rPr lang="tr-TR" err="1">
                <a:latin typeface="Arial"/>
                <a:ea typeface="+mn-lt"/>
                <a:cs typeface="Arial"/>
              </a:rPr>
              <a:t>means</a:t>
            </a:r>
            <a:r>
              <a:rPr lang="tr-TR">
                <a:latin typeface="Arial"/>
                <a:ea typeface="+mn-lt"/>
                <a:cs typeface="Arial"/>
              </a:rPr>
              <a:t>, </a:t>
            </a:r>
            <a:r>
              <a:rPr lang="tr-TR" err="1">
                <a:latin typeface="Arial"/>
                <a:ea typeface="+mn-lt"/>
                <a:cs typeface="Arial"/>
              </a:rPr>
              <a:t>groups</a:t>
            </a:r>
            <a:r>
              <a:rPr lang="tr-TR">
                <a:latin typeface="Arial"/>
                <a:ea typeface="+mn-lt"/>
                <a:cs typeface="Arial"/>
              </a:rPr>
              <a:t> data </a:t>
            </a:r>
            <a:r>
              <a:rPr lang="tr-TR" err="1">
                <a:latin typeface="Arial"/>
                <a:ea typeface="+mn-lt"/>
                <a:cs typeface="Arial"/>
              </a:rPr>
              <a:t>points</a:t>
            </a:r>
            <a:r>
              <a:rPr lang="tr-TR">
                <a:latin typeface="Arial"/>
                <a:ea typeface="+mn-lt"/>
                <a:cs typeface="Arial"/>
              </a:rPr>
              <a:t> </a:t>
            </a:r>
            <a:r>
              <a:rPr lang="tr-TR" err="1">
                <a:latin typeface="Arial"/>
                <a:ea typeface="+mn-lt"/>
                <a:cs typeface="Arial"/>
              </a:rPr>
              <a:t>based</a:t>
            </a:r>
            <a:r>
              <a:rPr lang="tr-TR">
                <a:latin typeface="Arial"/>
                <a:ea typeface="+mn-lt"/>
                <a:cs typeface="Arial"/>
              </a:rPr>
              <a:t> on </a:t>
            </a:r>
            <a:r>
              <a:rPr lang="tr-TR" err="1">
                <a:latin typeface="Arial"/>
                <a:ea typeface="+mn-lt"/>
                <a:cs typeface="Arial"/>
              </a:rPr>
              <a:t>their</a:t>
            </a:r>
            <a:r>
              <a:rPr lang="tr-TR">
                <a:latin typeface="Arial"/>
                <a:ea typeface="+mn-lt"/>
                <a:cs typeface="Arial"/>
              </a:rPr>
              <a:t> </a:t>
            </a:r>
            <a:r>
              <a:rPr lang="tr-TR" err="1">
                <a:latin typeface="Arial"/>
                <a:ea typeface="+mn-lt"/>
                <a:cs typeface="Arial"/>
              </a:rPr>
              <a:t>proximity</a:t>
            </a:r>
            <a:r>
              <a:rPr lang="tr-TR">
                <a:latin typeface="Arial"/>
                <a:ea typeface="+mn-lt"/>
                <a:cs typeface="Arial"/>
              </a:rPr>
              <a:t> in </a:t>
            </a:r>
            <a:r>
              <a:rPr lang="tr-TR" err="1">
                <a:latin typeface="Arial"/>
                <a:ea typeface="+mn-lt"/>
                <a:cs typeface="Arial"/>
              </a:rPr>
              <a:t>vector</a:t>
            </a:r>
            <a:r>
              <a:rPr lang="tr-TR">
                <a:latin typeface="Arial"/>
                <a:ea typeface="+mn-lt"/>
                <a:cs typeface="Arial"/>
              </a:rPr>
              <a:t> </a:t>
            </a:r>
            <a:r>
              <a:rPr lang="tr-TR" err="1">
                <a:latin typeface="Arial"/>
                <a:ea typeface="+mn-lt"/>
                <a:cs typeface="Arial"/>
              </a:rPr>
              <a:t>space</a:t>
            </a:r>
            <a:r>
              <a:rPr lang="tr-TR">
                <a:latin typeface="Arial"/>
                <a:ea typeface="+mn-lt"/>
                <a:cs typeface="Arial"/>
              </a:rPr>
              <a:t>.</a:t>
            </a:r>
            <a:endParaRPr lang="tr-TR">
              <a:solidFill>
                <a:srgbClr val="808080"/>
              </a:solidFill>
              <a:latin typeface="Arial"/>
              <a:ea typeface="+mn-lt"/>
              <a:cs typeface="Arial"/>
            </a:endParaRPr>
          </a:p>
          <a:p>
            <a:pPr marL="285750" indent="-285750">
              <a:buFont typeface="Arial,Sans-Serif" panose="020B0604020202020204" pitchFamily="34" charset="0"/>
            </a:pPr>
            <a:r>
              <a:rPr lang="tr-TR" err="1">
                <a:ea typeface="+mn-lt"/>
                <a:cs typeface="+mn-lt"/>
              </a:rPr>
              <a:t>Anomaly</a:t>
            </a:r>
            <a:r>
              <a:rPr lang="tr-TR">
                <a:ea typeface="+mn-lt"/>
                <a:cs typeface="+mn-lt"/>
              </a:rPr>
              <a:t> </a:t>
            </a:r>
            <a:r>
              <a:rPr lang="tr-TR" err="1">
                <a:ea typeface="+mn-lt"/>
                <a:cs typeface="+mn-lt"/>
              </a:rPr>
              <a:t>and</a:t>
            </a:r>
            <a:r>
              <a:rPr lang="tr-TR">
                <a:ea typeface="+mn-lt"/>
                <a:cs typeface="+mn-lt"/>
              </a:rPr>
              <a:t> </a:t>
            </a:r>
            <a:r>
              <a:rPr lang="tr-TR" err="1">
                <a:ea typeface="+mn-lt"/>
                <a:cs typeface="+mn-lt"/>
              </a:rPr>
              <a:t>Fraud</a:t>
            </a:r>
            <a:r>
              <a:rPr lang="tr-TR">
                <a:ea typeface="+mn-lt"/>
                <a:cs typeface="+mn-lt"/>
              </a:rPr>
              <a:t> </a:t>
            </a:r>
            <a:r>
              <a:rPr lang="tr-TR" err="1">
                <a:ea typeface="+mn-lt"/>
                <a:cs typeface="+mn-lt"/>
              </a:rPr>
              <a:t>Detection</a:t>
            </a:r>
            <a:r>
              <a:rPr lang="tr-TR">
                <a:ea typeface="+mn-lt"/>
                <a:cs typeface="+mn-lt"/>
              </a:rPr>
              <a:t>: </a:t>
            </a:r>
            <a:r>
              <a:rPr lang="tr-TR" err="1">
                <a:ea typeface="+mn-lt"/>
                <a:cs typeface="+mn-lt"/>
              </a:rPr>
              <a:t>In</a:t>
            </a:r>
            <a:r>
              <a:rPr lang="tr-TR">
                <a:ea typeface="+mn-lt"/>
                <a:cs typeface="+mn-lt"/>
              </a:rPr>
              <a:t> </a:t>
            </a:r>
            <a:r>
              <a:rPr lang="tr-TR" err="1">
                <a:ea typeface="+mn-lt"/>
                <a:cs typeface="+mn-lt"/>
              </a:rPr>
              <a:t>these</a:t>
            </a:r>
            <a:r>
              <a:rPr lang="tr-TR">
                <a:ea typeface="+mn-lt"/>
                <a:cs typeface="+mn-lt"/>
              </a:rPr>
              <a:t> </a:t>
            </a:r>
            <a:r>
              <a:rPr lang="tr-TR" err="1">
                <a:ea typeface="+mn-lt"/>
                <a:cs typeface="+mn-lt"/>
              </a:rPr>
              <a:t>use</a:t>
            </a:r>
            <a:r>
              <a:rPr lang="tr-TR">
                <a:ea typeface="+mn-lt"/>
                <a:cs typeface="+mn-lt"/>
              </a:rPr>
              <a:t> </a:t>
            </a:r>
            <a:r>
              <a:rPr lang="tr-TR" err="1">
                <a:ea typeface="+mn-lt"/>
                <a:cs typeface="+mn-lt"/>
              </a:rPr>
              <a:t>cases</a:t>
            </a:r>
            <a:r>
              <a:rPr lang="tr-TR">
                <a:ea typeface="+mn-lt"/>
                <a:cs typeface="+mn-lt"/>
              </a:rPr>
              <a:t>, </a:t>
            </a:r>
            <a:r>
              <a:rPr lang="tr-TR" err="1">
                <a:ea typeface="+mn-lt"/>
                <a:cs typeface="+mn-lt"/>
              </a:rPr>
              <a:t>unusual</a:t>
            </a:r>
            <a:r>
              <a:rPr lang="tr-TR">
                <a:ea typeface="+mn-lt"/>
                <a:cs typeface="+mn-lt"/>
              </a:rPr>
              <a:t> data </a:t>
            </a:r>
            <a:r>
              <a:rPr lang="tr-TR" err="1">
                <a:ea typeface="+mn-lt"/>
                <a:cs typeface="+mn-lt"/>
              </a:rPr>
              <a:t>points</a:t>
            </a:r>
            <a:r>
              <a:rPr lang="tr-TR">
                <a:ea typeface="+mn-lt"/>
                <a:cs typeface="+mn-lt"/>
              </a:rPr>
              <a:t> can be </a:t>
            </a:r>
            <a:r>
              <a:rPr lang="tr-TR" err="1">
                <a:ea typeface="+mn-lt"/>
                <a:cs typeface="+mn-lt"/>
              </a:rPr>
              <a:t>detected</a:t>
            </a:r>
            <a:r>
              <a:rPr lang="tr-TR">
                <a:ea typeface="+mn-lt"/>
                <a:cs typeface="+mn-lt"/>
              </a:rPr>
              <a:t> </a:t>
            </a:r>
            <a:r>
              <a:rPr lang="tr-TR" err="1">
                <a:ea typeface="+mn-lt"/>
                <a:cs typeface="+mn-lt"/>
              </a:rPr>
              <a:t>through</a:t>
            </a:r>
            <a:r>
              <a:rPr lang="tr-TR">
                <a:ea typeface="+mn-lt"/>
                <a:cs typeface="+mn-lt"/>
              </a:rPr>
              <a:t> </a:t>
            </a:r>
            <a:r>
              <a:rPr lang="tr-TR" err="1">
                <a:ea typeface="+mn-lt"/>
                <a:cs typeface="+mn-lt"/>
              </a:rPr>
              <a:t>unusually</a:t>
            </a:r>
            <a:r>
              <a:rPr lang="tr-TR">
                <a:ea typeface="+mn-lt"/>
                <a:cs typeface="+mn-lt"/>
              </a:rPr>
              <a:t> </a:t>
            </a:r>
            <a:r>
              <a:rPr lang="tr-TR" err="1">
                <a:ea typeface="+mn-lt"/>
                <a:cs typeface="+mn-lt"/>
              </a:rPr>
              <a:t>large</a:t>
            </a:r>
            <a:r>
              <a:rPr lang="tr-TR">
                <a:ea typeface="+mn-lt"/>
                <a:cs typeface="+mn-lt"/>
              </a:rPr>
              <a:t> </a:t>
            </a:r>
            <a:r>
              <a:rPr lang="tr-TR" err="1">
                <a:ea typeface="+mn-lt"/>
                <a:cs typeface="+mn-lt"/>
              </a:rPr>
              <a:t>distances</a:t>
            </a:r>
            <a:r>
              <a:rPr lang="tr-TR">
                <a:ea typeface="+mn-lt"/>
                <a:cs typeface="+mn-lt"/>
              </a:rPr>
              <a:t> </a:t>
            </a:r>
            <a:r>
              <a:rPr lang="tr-TR" err="1">
                <a:ea typeface="+mn-lt"/>
                <a:cs typeface="+mn-lt"/>
              </a:rPr>
              <a:t>from</a:t>
            </a:r>
            <a:r>
              <a:rPr lang="tr-TR">
                <a:ea typeface="+mn-lt"/>
                <a:cs typeface="+mn-lt"/>
              </a:rPr>
              <a:t> </a:t>
            </a:r>
            <a:r>
              <a:rPr lang="tr-TR" err="1">
                <a:ea typeface="+mn-lt"/>
                <a:cs typeface="+mn-lt"/>
              </a:rPr>
              <a:t>the</a:t>
            </a:r>
            <a:r>
              <a:rPr lang="tr-TR">
                <a:ea typeface="+mn-lt"/>
                <a:cs typeface="+mn-lt"/>
              </a:rPr>
              <a:t> </a:t>
            </a:r>
            <a:r>
              <a:rPr lang="tr-TR" err="1">
                <a:ea typeface="+mn-lt"/>
                <a:cs typeface="+mn-lt"/>
              </a:rPr>
              <a:t>centroid</a:t>
            </a:r>
            <a:r>
              <a:rPr lang="tr-TR">
                <a:ea typeface="+mn-lt"/>
                <a:cs typeface="+mn-lt"/>
              </a:rPr>
              <a:t> of normal </a:t>
            </a:r>
            <a:r>
              <a:rPr lang="tr-TR" err="1">
                <a:ea typeface="+mn-lt"/>
                <a:cs typeface="+mn-lt"/>
              </a:rPr>
              <a:t>transactions</a:t>
            </a:r>
            <a:r>
              <a:rPr lang="tr-TR">
                <a:ea typeface="+mn-lt"/>
                <a:cs typeface="+mn-lt"/>
              </a:rPr>
              <a:t>.</a:t>
            </a:r>
            <a:endParaRPr lang="tr-TR">
              <a:ea typeface="Calibri"/>
              <a:cs typeface="Calibri"/>
            </a:endParaRPr>
          </a:p>
          <a:p>
            <a:pPr marL="0" indent="0"/>
            <a:endParaRPr lang="tr-TR">
              <a:ea typeface="+mn-lt"/>
              <a:cs typeface="+mn-lt"/>
            </a:endParaRPr>
          </a:p>
          <a:p>
            <a:pPr marL="0" indent="0"/>
            <a:endParaRPr lang="tr-TR">
              <a:ea typeface="+mn-lt"/>
              <a:cs typeface="+mn-lt"/>
            </a:endParaRPr>
          </a:p>
        </p:txBody>
      </p:sp>
    </p:spTree>
    <p:extLst>
      <p:ext uri="{BB962C8B-B14F-4D97-AF65-F5344CB8AC3E}">
        <p14:creationId xmlns:p14="http://schemas.microsoft.com/office/powerpoint/2010/main" val="4239401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err="1">
                <a:ea typeface="+mj-lt"/>
                <a:cs typeface="+mj-lt"/>
              </a:rPr>
              <a:t>Dot</a:t>
            </a:r>
            <a:r>
              <a:rPr lang="tr-TR">
                <a:ea typeface="+mj-lt"/>
                <a:cs typeface="+mj-lt"/>
              </a:rPr>
              <a:t> Product</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66</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lnSpcReduction="10000"/>
          </a:bodyPr>
          <a:lstStyle/>
          <a:p>
            <a:pPr algn="just"/>
            <a:r>
              <a:rPr lang="tr-TR" b="1">
                <a:ea typeface="+mn-lt"/>
                <a:cs typeface="+mn-lt"/>
              </a:rPr>
              <a:t>Image </a:t>
            </a:r>
            <a:r>
              <a:rPr lang="tr-TR" b="1" err="1">
                <a:ea typeface="+mn-lt"/>
                <a:cs typeface="+mn-lt"/>
              </a:rPr>
              <a:t>Retrieval</a:t>
            </a:r>
            <a:r>
              <a:rPr lang="tr-TR" b="1" dirty="0">
                <a:ea typeface="+mn-lt"/>
                <a:cs typeface="+mn-lt"/>
              </a:rPr>
              <a:t> </a:t>
            </a:r>
            <a:r>
              <a:rPr lang="tr-TR" b="1" err="1">
                <a:ea typeface="+mn-lt"/>
                <a:cs typeface="+mn-lt"/>
              </a:rPr>
              <a:t>and</a:t>
            </a:r>
            <a:r>
              <a:rPr lang="tr-TR" b="1" dirty="0">
                <a:ea typeface="+mn-lt"/>
                <a:cs typeface="+mn-lt"/>
              </a:rPr>
              <a:t> </a:t>
            </a:r>
            <a:r>
              <a:rPr lang="tr-TR" b="1" err="1">
                <a:ea typeface="+mn-lt"/>
                <a:cs typeface="+mn-lt"/>
              </a:rPr>
              <a:t>Matching</a:t>
            </a:r>
            <a:r>
              <a:rPr lang="tr-TR" b="1">
                <a:ea typeface="+mn-lt"/>
                <a:cs typeface="+mn-lt"/>
              </a:rPr>
              <a:t>:</a:t>
            </a:r>
            <a:r>
              <a:rPr lang="tr-TR" dirty="0">
                <a:ea typeface="+mn-lt"/>
                <a:cs typeface="+mn-lt"/>
              </a:rPr>
              <a:t> </a:t>
            </a:r>
            <a:r>
              <a:rPr lang="tr-TR" err="1">
                <a:ea typeface="+mn-lt"/>
                <a:cs typeface="+mn-lt"/>
              </a:rPr>
              <a:t>Images</a:t>
            </a:r>
            <a:r>
              <a:rPr lang="tr-TR" dirty="0">
                <a:ea typeface="+mn-lt"/>
                <a:cs typeface="+mn-lt"/>
              </a:rPr>
              <a:t> </a:t>
            </a:r>
            <a:r>
              <a:rPr lang="tr-TR" err="1">
                <a:ea typeface="+mn-lt"/>
                <a:cs typeface="+mn-lt"/>
              </a:rPr>
              <a:t>with</a:t>
            </a:r>
            <a:r>
              <a:rPr lang="tr-TR" dirty="0">
                <a:ea typeface="+mn-lt"/>
                <a:cs typeface="+mn-lt"/>
              </a:rPr>
              <a:t> </a:t>
            </a:r>
            <a:r>
              <a:rPr lang="tr-TR" err="1">
                <a:ea typeface="+mn-lt"/>
                <a:cs typeface="+mn-lt"/>
              </a:rPr>
              <a:t>similar</a:t>
            </a:r>
            <a:r>
              <a:rPr lang="tr-TR" dirty="0">
                <a:ea typeface="+mn-lt"/>
                <a:cs typeface="+mn-lt"/>
              </a:rPr>
              <a:t> </a:t>
            </a:r>
            <a:r>
              <a:rPr lang="tr-TR" err="1">
                <a:ea typeface="+mn-lt"/>
                <a:cs typeface="+mn-lt"/>
              </a:rPr>
              <a:t>visual</a:t>
            </a:r>
            <a:r>
              <a:rPr lang="tr-TR" dirty="0">
                <a:ea typeface="+mn-lt"/>
                <a:cs typeface="+mn-lt"/>
              </a:rPr>
              <a:t> </a:t>
            </a:r>
            <a:r>
              <a:rPr lang="tr-TR" err="1">
                <a:ea typeface="+mn-lt"/>
                <a:cs typeface="+mn-lt"/>
              </a:rPr>
              <a:t>content</a:t>
            </a:r>
            <a:r>
              <a:rPr lang="tr-TR" dirty="0">
                <a:ea typeface="+mn-lt"/>
                <a:cs typeface="+mn-lt"/>
              </a:rPr>
              <a:t> </a:t>
            </a:r>
            <a:r>
              <a:rPr lang="tr-TR" err="1">
                <a:ea typeface="+mn-lt"/>
                <a:cs typeface="+mn-lt"/>
              </a:rPr>
              <a:t>will</a:t>
            </a:r>
            <a:r>
              <a:rPr lang="tr-TR" dirty="0">
                <a:ea typeface="+mn-lt"/>
                <a:cs typeface="+mn-lt"/>
              </a:rPr>
              <a:t> </a:t>
            </a:r>
            <a:r>
              <a:rPr lang="tr-TR" err="1">
                <a:ea typeface="+mn-lt"/>
                <a:cs typeface="+mn-lt"/>
              </a:rPr>
              <a:t>have</a:t>
            </a:r>
            <a:r>
              <a:rPr lang="tr-TR" dirty="0">
                <a:ea typeface="+mn-lt"/>
                <a:cs typeface="+mn-lt"/>
              </a:rPr>
              <a:t> </a:t>
            </a:r>
            <a:r>
              <a:rPr lang="tr-TR" err="1">
                <a:ea typeface="+mn-lt"/>
                <a:cs typeface="+mn-lt"/>
              </a:rPr>
              <a:t>closely</a:t>
            </a:r>
            <a:r>
              <a:rPr lang="tr-TR" dirty="0">
                <a:ea typeface="+mn-lt"/>
                <a:cs typeface="+mn-lt"/>
              </a:rPr>
              <a:t> </a:t>
            </a:r>
            <a:r>
              <a:rPr lang="tr-TR" err="1">
                <a:ea typeface="+mn-lt"/>
                <a:cs typeface="+mn-lt"/>
              </a:rPr>
              <a:t>aligned</a:t>
            </a:r>
            <a:r>
              <a:rPr lang="tr-TR" dirty="0">
                <a:ea typeface="+mn-lt"/>
                <a:cs typeface="+mn-lt"/>
              </a:rPr>
              <a:t> </a:t>
            </a:r>
            <a:r>
              <a:rPr lang="tr-TR" err="1">
                <a:ea typeface="+mn-lt"/>
                <a:cs typeface="+mn-lt"/>
              </a:rPr>
              <a:t>vectors</a:t>
            </a:r>
            <a:r>
              <a:rPr lang="tr-TR">
                <a:ea typeface="+mn-lt"/>
                <a:cs typeface="+mn-lt"/>
              </a:rPr>
              <a:t>, </a:t>
            </a:r>
            <a:r>
              <a:rPr lang="tr-TR" err="1">
                <a:ea typeface="+mn-lt"/>
                <a:cs typeface="+mn-lt"/>
              </a:rPr>
              <a:t>resulting</a:t>
            </a:r>
            <a:r>
              <a:rPr lang="tr-TR">
                <a:ea typeface="+mn-lt"/>
                <a:cs typeface="+mn-lt"/>
              </a:rPr>
              <a:t> in </a:t>
            </a:r>
            <a:r>
              <a:rPr lang="tr-TR" err="1">
                <a:ea typeface="+mn-lt"/>
                <a:cs typeface="+mn-lt"/>
              </a:rPr>
              <a:t>higher</a:t>
            </a:r>
            <a:r>
              <a:rPr lang="tr-TR" dirty="0">
                <a:ea typeface="+mn-lt"/>
                <a:cs typeface="+mn-lt"/>
              </a:rPr>
              <a:t> </a:t>
            </a:r>
            <a:r>
              <a:rPr lang="tr-TR" err="1">
                <a:ea typeface="+mn-lt"/>
                <a:cs typeface="+mn-lt"/>
              </a:rPr>
              <a:t>dot</a:t>
            </a:r>
            <a:r>
              <a:rPr lang="tr-TR" dirty="0">
                <a:ea typeface="+mn-lt"/>
                <a:cs typeface="+mn-lt"/>
              </a:rPr>
              <a:t> </a:t>
            </a:r>
            <a:r>
              <a:rPr lang="tr-TR" err="1">
                <a:ea typeface="+mn-lt"/>
                <a:cs typeface="+mn-lt"/>
              </a:rPr>
              <a:t>product</a:t>
            </a:r>
            <a:r>
              <a:rPr lang="tr-TR" dirty="0">
                <a:ea typeface="+mn-lt"/>
                <a:cs typeface="+mn-lt"/>
              </a:rPr>
              <a:t> </a:t>
            </a:r>
            <a:r>
              <a:rPr lang="tr-TR" err="1">
                <a:ea typeface="+mn-lt"/>
                <a:cs typeface="+mn-lt"/>
              </a:rPr>
              <a:t>values</a:t>
            </a:r>
            <a:r>
              <a:rPr lang="tr-TR">
                <a:ea typeface="+mn-lt"/>
                <a:cs typeface="+mn-lt"/>
              </a:rPr>
              <a:t>. </a:t>
            </a:r>
            <a:r>
              <a:rPr lang="tr-TR" err="1">
                <a:ea typeface="+mn-lt"/>
                <a:cs typeface="+mn-lt"/>
              </a:rPr>
              <a:t>This</a:t>
            </a:r>
            <a:r>
              <a:rPr lang="tr-TR" dirty="0">
                <a:ea typeface="+mn-lt"/>
                <a:cs typeface="+mn-lt"/>
              </a:rPr>
              <a:t> </a:t>
            </a:r>
            <a:r>
              <a:rPr lang="tr-TR" err="1">
                <a:ea typeface="+mn-lt"/>
                <a:cs typeface="+mn-lt"/>
              </a:rPr>
              <a:t>makes</a:t>
            </a:r>
            <a:r>
              <a:rPr lang="tr-TR" dirty="0">
                <a:ea typeface="+mn-lt"/>
                <a:cs typeface="+mn-lt"/>
              </a:rPr>
              <a:t> </a:t>
            </a:r>
            <a:r>
              <a:rPr lang="tr-TR" err="1">
                <a:ea typeface="+mn-lt"/>
                <a:cs typeface="+mn-lt"/>
              </a:rPr>
              <a:t>dot</a:t>
            </a:r>
            <a:r>
              <a:rPr lang="tr-TR" dirty="0">
                <a:ea typeface="+mn-lt"/>
                <a:cs typeface="+mn-lt"/>
              </a:rPr>
              <a:t> </a:t>
            </a:r>
            <a:r>
              <a:rPr lang="tr-TR" err="1">
                <a:ea typeface="+mn-lt"/>
                <a:cs typeface="+mn-lt"/>
              </a:rPr>
              <a:t>product</a:t>
            </a:r>
            <a:r>
              <a:rPr lang="tr-TR">
                <a:ea typeface="+mn-lt"/>
                <a:cs typeface="+mn-lt"/>
              </a:rPr>
              <a:t> a </a:t>
            </a:r>
            <a:r>
              <a:rPr lang="tr-TR" err="1">
                <a:ea typeface="+mn-lt"/>
                <a:cs typeface="+mn-lt"/>
              </a:rPr>
              <a:t>good</a:t>
            </a:r>
            <a:r>
              <a:rPr lang="tr-TR" dirty="0">
                <a:ea typeface="+mn-lt"/>
                <a:cs typeface="+mn-lt"/>
              </a:rPr>
              <a:t> </a:t>
            </a:r>
            <a:r>
              <a:rPr lang="tr-TR" err="1">
                <a:ea typeface="+mn-lt"/>
                <a:cs typeface="+mn-lt"/>
              </a:rPr>
              <a:t>choice</a:t>
            </a:r>
            <a:r>
              <a:rPr lang="tr-TR" dirty="0">
                <a:ea typeface="+mn-lt"/>
                <a:cs typeface="+mn-lt"/>
              </a:rPr>
              <a:t> </a:t>
            </a:r>
            <a:r>
              <a:rPr lang="tr-TR" err="1">
                <a:ea typeface="+mn-lt"/>
                <a:cs typeface="+mn-lt"/>
              </a:rPr>
              <a:t>when</a:t>
            </a:r>
            <a:r>
              <a:rPr lang="tr-TR" dirty="0">
                <a:ea typeface="+mn-lt"/>
                <a:cs typeface="+mn-lt"/>
              </a:rPr>
              <a:t> </a:t>
            </a:r>
            <a:r>
              <a:rPr lang="tr-TR" err="1">
                <a:ea typeface="+mn-lt"/>
                <a:cs typeface="+mn-lt"/>
              </a:rPr>
              <a:t>you</a:t>
            </a:r>
            <a:r>
              <a:rPr lang="tr-TR" dirty="0">
                <a:ea typeface="+mn-lt"/>
                <a:cs typeface="+mn-lt"/>
              </a:rPr>
              <a:t> </a:t>
            </a:r>
            <a:r>
              <a:rPr lang="tr-TR" err="1">
                <a:ea typeface="+mn-lt"/>
                <a:cs typeface="+mn-lt"/>
              </a:rPr>
              <a:t>want</a:t>
            </a:r>
            <a:r>
              <a:rPr lang="tr-TR" dirty="0">
                <a:ea typeface="+mn-lt"/>
                <a:cs typeface="+mn-lt"/>
              </a:rPr>
              <a:t> </a:t>
            </a:r>
            <a:r>
              <a:rPr lang="tr-TR" err="1">
                <a:ea typeface="+mn-lt"/>
                <a:cs typeface="+mn-lt"/>
              </a:rPr>
              <a:t>to</a:t>
            </a:r>
            <a:r>
              <a:rPr lang="tr-TR" dirty="0">
                <a:ea typeface="+mn-lt"/>
                <a:cs typeface="+mn-lt"/>
              </a:rPr>
              <a:t> </a:t>
            </a:r>
            <a:r>
              <a:rPr lang="tr-TR" err="1">
                <a:ea typeface="+mn-lt"/>
                <a:cs typeface="+mn-lt"/>
              </a:rPr>
              <a:t>find</a:t>
            </a:r>
            <a:r>
              <a:rPr lang="tr-TR" dirty="0">
                <a:ea typeface="+mn-lt"/>
                <a:cs typeface="+mn-lt"/>
              </a:rPr>
              <a:t> </a:t>
            </a:r>
            <a:r>
              <a:rPr lang="tr-TR" err="1">
                <a:ea typeface="+mn-lt"/>
                <a:cs typeface="+mn-lt"/>
              </a:rPr>
              <a:t>images</a:t>
            </a:r>
            <a:r>
              <a:rPr lang="tr-TR" dirty="0">
                <a:ea typeface="+mn-lt"/>
                <a:cs typeface="+mn-lt"/>
              </a:rPr>
              <a:t> </a:t>
            </a:r>
            <a:r>
              <a:rPr lang="tr-TR" err="1">
                <a:ea typeface="+mn-lt"/>
                <a:cs typeface="+mn-lt"/>
              </a:rPr>
              <a:t>similar</a:t>
            </a:r>
            <a:r>
              <a:rPr lang="tr-TR" dirty="0">
                <a:ea typeface="+mn-lt"/>
                <a:cs typeface="+mn-lt"/>
              </a:rPr>
              <a:t> </a:t>
            </a:r>
            <a:r>
              <a:rPr lang="tr-TR" err="1">
                <a:ea typeface="+mn-lt"/>
                <a:cs typeface="+mn-lt"/>
              </a:rPr>
              <a:t>to</a:t>
            </a:r>
            <a:r>
              <a:rPr lang="tr-TR">
                <a:ea typeface="+mn-lt"/>
                <a:cs typeface="+mn-lt"/>
              </a:rPr>
              <a:t> a </a:t>
            </a:r>
            <a:r>
              <a:rPr lang="tr-TR" err="1">
                <a:ea typeface="+mn-lt"/>
                <a:cs typeface="+mn-lt"/>
              </a:rPr>
              <a:t>given</a:t>
            </a:r>
            <a:r>
              <a:rPr lang="tr-TR" dirty="0">
                <a:ea typeface="+mn-lt"/>
                <a:cs typeface="+mn-lt"/>
              </a:rPr>
              <a:t> </a:t>
            </a:r>
            <a:r>
              <a:rPr lang="tr-TR" err="1">
                <a:ea typeface="+mn-lt"/>
                <a:cs typeface="+mn-lt"/>
              </a:rPr>
              <a:t>query</a:t>
            </a:r>
            <a:r>
              <a:rPr lang="tr-TR" dirty="0">
                <a:ea typeface="+mn-lt"/>
                <a:cs typeface="+mn-lt"/>
              </a:rPr>
              <a:t> </a:t>
            </a:r>
            <a:r>
              <a:rPr lang="tr-TR" err="1">
                <a:ea typeface="+mn-lt"/>
                <a:cs typeface="+mn-lt"/>
              </a:rPr>
              <a:t>image</a:t>
            </a:r>
            <a:r>
              <a:rPr lang="tr-TR">
                <a:ea typeface="+mn-lt"/>
                <a:cs typeface="+mn-lt"/>
              </a:rPr>
              <a:t>.</a:t>
            </a:r>
            <a:endParaRPr lang="tr-TR"/>
          </a:p>
          <a:p>
            <a:pPr algn="just"/>
            <a:r>
              <a:rPr lang="tr-TR" b="1" err="1">
                <a:ea typeface="+mn-lt"/>
                <a:cs typeface="+mn-lt"/>
              </a:rPr>
              <a:t>Neural</a:t>
            </a:r>
            <a:r>
              <a:rPr lang="tr-TR" b="1">
                <a:ea typeface="+mn-lt"/>
                <a:cs typeface="+mn-lt"/>
              </a:rPr>
              <a:t> Networks </a:t>
            </a:r>
            <a:r>
              <a:rPr lang="tr-TR" b="1" err="1">
                <a:ea typeface="+mn-lt"/>
                <a:cs typeface="+mn-lt"/>
              </a:rPr>
              <a:t>and</a:t>
            </a:r>
            <a:r>
              <a:rPr lang="tr-TR" b="1" dirty="0">
                <a:ea typeface="+mn-lt"/>
                <a:cs typeface="+mn-lt"/>
              </a:rPr>
              <a:t> </a:t>
            </a:r>
            <a:r>
              <a:rPr lang="tr-TR" b="1" err="1">
                <a:ea typeface="+mn-lt"/>
                <a:cs typeface="+mn-lt"/>
              </a:rPr>
              <a:t>Deep</a:t>
            </a:r>
            <a:r>
              <a:rPr lang="tr-TR" b="1">
                <a:ea typeface="+mn-lt"/>
                <a:cs typeface="+mn-lt"/>
              </a:rPr>
              <a:t> Learning:</a:t>
            </a:r>
            <a:r>
              <a:rPr lang="tr-TR" dirty="0">
                <a:ea typeface="+mn-lt"/>
                <a:cs typeface="+mn-lt"/>
              </a:rPr>
              <a:t> </a:t>
            </a:r>
            <a:r>
              <a:rPr lang="tr-TR" err="1">
                <a:ea typeface="+mn-lt"/>
                <a:cs typeface="+mn-lt"/>
              </a:rPr>
              <a:t>In</a:t>
            </a:r>
            <a:r>
              <a:rPr lang="tr-TR" dirty="0">
                <a:ea typeface="+mn-lt"/>
                <a:cs typeface="+mn-lt"/>
              </a:rPr>
              <a:t> </a:t>
            </a:r>
            <a:r>
              <a:rPr lang="tr-TR" err="1">
                <a:ea typeface="+mn-lt"/>
                <a:cs typeface="+mn-lt"/>
              </a:rPr>
              <a:t>neural</a:t>
            </a:r>
            <a:r>
              <a:rPr lang="tr-TR" dirty="0">
                <a:ea typeface="+mn-lt"/>
                <a:cs typeface="+mn-lt"/>
              </a:rPr>
              <a:t> </a:t>
            </a:r>
            <a:r>
              <a:rPr lang="tr-TR" err="1">
                <a:ea typeface="+mn-lt"/>
                <a:cs typeface="+mn-lt"/>
              </a:rPr>
              <a:t>networks</a:t>
            </a:r>
            <a:r>
              <a:rPr lang="tr-TR">
                <a:ea typeface="+mn-lt"/>
                <a:cs typeface="+mn-lt"/>
              </a:rPr>
              <a:t>, </a:t>
            </a:r>
            <a:r>
              <a:rPr lang="tr-TR" err="1">
                <a:ea typeface="+mn-lt"/>
                <a:cs typeface="+mn-lt"/>
              </a:rPr>
              <a:t>fully</a:t>
            </a:r>
            <a:r>
              <a:rPr lang="tr-TR" dirty="0">
                <a:ea typeface="+mn-lt"/>
                <a:cs typeface="+mn-lt"/>
              </a:rPr>
              <a:t> </a:t>
            </a:r>
            <a:r>
              <a:rPr lang="tr-TR" err="1">
                <a:ea typeface="+mn-lt"/>
                <a:cs typeface="+mn-lt"/>
              </a:rPr>
              <a:t>connected</a:t>
            </a:r>
            <a:r>
              <a:rPr lang="tr-TR" dirty="0">
                <a:ea typeface="+mn-lt"/>
                <a:cs typeface="+mn-lt"/>
              </a:rPr>
              <a:t> </a:t>
            </a:r>
            <a:r>
              <a:rPr lang="tr-TR" err="1">
                <a:ea typeface="+mn-lt"/>
                <a:cs typeface="+mn-lt"/>
              </a:rPr>
              <a:t>layers</a:t>
            </a:r>
            <a:r>
              <a:rPr lang="tr-TR" dirty="0">
                <a:ea typeface="+mn-lt"/>
                <a:cs typeface="+mn-lt"/>
              </a:rPr>
              <a:t> </a:t>
            </a:r>
            <a:r>
              <a:rPr lang="tr-TR" err="1">
                <a:ea typeface="+mn-lt"/>
                <a:cs typeface="+mn-lt"/>
              </a:rPr>
              <a:t>use</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dot</a:t>
            </a:r>
            <a:r>
              <a:rPr lang="tr-TR" dirty="0">
                <a:ea typeface="+mn-lt"/>
                <a:cs typeface="+mn-lt"/>
              </a:rPr>
              <a:t> </a:t>
            </a:r>
            <a:r>
              <a:rPr lang="tr-TR" err="1">
                <a:ea typeface="+mn-lt"/>
                <a:cs typeface="+mn-lt"/>
              </a:rPr>
              <a:t>product</a:t>
            </a:r>
            <a:r>
              <a:rPr lang="tr-TR" dirty="0">
                <a:ea typeface="+mn-lt"/>
                <a:cs typeface="+mn-lt"/>
              </a:rPr>
              <a:t> </a:t>
            </a:r>
            <a:r>
              <a:rPr lang="tr-TR" err="1">
                <a:ea typeface="+mn-lt"/>
                <a:cs typeface="+mn-lt"/>
              </a:rPr>
              <a:t>to</a:t>
            </a:r>
            <a:r>
              <a:rPr lang="tr-TR" dirty="0">
                <a:ea typeface="+mn-lt"/>
                <a:cs typeface="+mn-lt"/>
              </a:rPr>
              <a:t> </a:t>
            </a:r>
            <a:r>
              <a:rPr lang="tr-TR" err="1">
                <a:ea typeface="+mn-lt"/>
                <a:cs typeface="+mn-lt"/>
              </a:rPr>
              <a:t>combine</a:t>
            </a:r>
            <a:r>
              <a:rPr lang="tr-TR" dirty="0">
                <a:ea typeface="+mn-lt"/>
                <a:cs typeface="+mn-lt"/>
              </a:rPr>
              <a:t> </a:t>
            </a:r>
            <a:r>
              <a:rPr lang="tr-TR" err="1">
                <a:ea typeface="+mn-lt"/>
                <a:cs typeface="+mn-lt"/>
              </a:rPr>
              <a:t>input</a:t>
            </a:r>
            <a:r>
              <a:rPr lang="tr-TR" dirty="0">
                <a:ea typeface="+mn-lt"/>
                <a:cs typeface="+mn-lt"/>
              </a:rPr>
              <a:t> </a:t>
            </a:r>
            <a:r>
              <a:rPr lang="tr-TR" err="1">
                <a:ea typeface="+mn-lt"/>
                <a:cs typeface="+mn-lt"/>
              </a:rPr>
              <a:t>features</a:t>
            </a:r>
            <a:r>
              <a:rPr lang="tr-TR" dirty="0">
                <a:ea typeface="+mn-lt"/>
                <a:cs typeface="+mn-lt"/>
              </a:rPr>
              <a:t> </a:t>
            </a:r>
            <a:r>
              <a:rPr lang="tr-TR" err="1">
                <a:ea typeface="+mn-lt"/>
                <a:cs typeface="+mn-lt"/>
              </a:rPr>
              <a:t>with</a:t>
            </a:r>
            <a:r>
              <a:rPr lang="tr-TR" dirty="0">
                <a:ea typeface="+mn-lt"/>
                <a:cs typeface="+mn-lt"/>
              </a:rPr>
              <a:t> </a:t>
            </a:r>
            <a:r>
              <a:rPr lang="tr-TR" err="1">
                <a:ea typeface="+mn-lt"/>
                <a:cs typeface="+mn-lt"/>
              </a:rPr>
              <a:t>learnable</a:t>
            </a:r>
            <a:r>
              <a:rPr lang="tr-TR" dirty="0">
                <a:ea typeface="+mn-lt"/>
                <a:cs typeface="+mn-lt"/>
              </a:rPr>
              <a:t> </a:t>
            </a:r>
            <a:r>
              <a:rPr lang="tr-TR" err="1">
                <a:ea typeface="+mn-lt"/>
                <a:cs typeface="+mn-lt"/>
              </a:rPr>
              <a:t>weights</a:t>
            </a:r>
            <a:r>
              <a:rPr lang="tr-TR">
                <a:ea typeface="+mn-lt"/>
                <a:cs typeface="+mn-lt"/>
              </a:rPr>
              <a:t>. </a:t>
            </a:r>
            <a:r>
              <a:rPr lang="tr-TR" err="1">
                <a:ea typeface="+mn-lt"/>
                <a:cs typeface="+mn-lt"/>
              </a:rPr>
              <a:t>This</a:t>
            </a:r>
            <a:r>
              <a:rPr lang="tr-TR" dirty="0">
                <a:ea typeface="+mn-lt"/>
                <a:cs typeface="+mn-lt"/>
              </a:rPr>
              <a:t> </a:t>
            </a:r>
            <a:r>
              <a:rPr lang="tr-TR" err="1">
                <a:ea typeface="+mn-lt"/>
                <a:cs typeface="+mn-lt"/>
              </a:rPr>
              <a:t>captures</a:t>
            </a:r>
            <a:r>
              <a:rPr lang="tr-TR" dirty="0">
                <a:ea typeface="+mn-lt"/>
                <a:cs typeface="+mn-lt"/>
              </a:rPr>
              <a:t> </a:t>
            </a:r>
            <a:r>
              <a:rPr lang="tr-TR" err="1">
                <a:ea typeface="+mn-lt"/>
                <a:cs typeface="+mn-lt"/>
              </a:rPr>
              <a:t>relationships</a:t>
            </a:r>
            <a:r>
              <a:rPr lang="tr-TR" dirty="0">
                <a:ea typeface="+mn-lt"/>
                <a:cs typeface="+mn-lt"/>
              </a:rPr>
              <a:t> </a:t>
            </a:r>
            <a:r>
              <a:rPr lang="tr-TR" err="1">
                <a:ea typeface="+mn-lt"/>
                <a:cs typeface="+mn-lt"/>
              </a:rPr>
              <a:t>between</a:t>
            </a:r>
            <a:r>
              <a:rPr lang="tr-TR" dirty="0">
                <a:ea typeface="+mn-lt"/>
                <a:cs typeface="+mn-lt"/>
              </a:rPr>
              <a:t> </a:t>
            </a:r>
            <a:r>
              <a:rPr lang="tr-TR" err="1">
                <a:ea typeface="+mn-lt"/>
                <a:cs typeface="+mn-lt"/>
              </a:rPr>
              <a:t>features</a:t>
            </a:r>
            <a:r>
              <a:rPr lang="tr-TR" dirty="0">
                <a:ea typeface="+mn-lt"/>
                <a:cs typeface="+mn-lt"/>
              </a:rPr>
              <a:t> </a:t>
            </a:r>
            <a:r>
              <a:rPr lang="tr-TR" err="1">
                <a:ea typeface="+mn-lt"/>
                <a:cs typeface="+mn-lt"/>
              </a:rPr>
              <a:t>and</a:t>
            </a:r>
            <a:r>
              <a:rPr lang="tr-TR">
                <a:ea typeface="+mn-lt"/>
                <a:cs typeface="+mn-lt"/>
              </a:rPr>
              <a:t> is </a:t>
            </a:r>
            <a:r>
              <a:rPr lang="tr-TR" err="1">
                <a:ea typeface="+mn-lt"/>
                <a:cs typeface="+mn-lt"/>
              </a:rPr>
              <a:t>helpful</a:t>
            </a:r>
            <a:r>
              <a:rPr lang="tr-TR" dirty="0">
                <a:ea typeface="+mn-lt"/>
                <a:cs typeface="+mn-lt"/>
              </a:rPr>
              <a:t> </a:t>
            </a:r>
            <a:r>
              <a:rPr lang="tr-TR" err="1">
                <a:ea typeface="+mn-lt"/>
                <a:cs typeface="+mn-lt"/>
              </a:rPr>
              <a:t>for</a:t>
            </a:r>
            <a:r>
              <a:rPr lang="tr-TR" dirty="0">
                <a:ea typeface="+mn-lt"/>
                <a:cs typeface="+mn-lt"/>
              </a:rPr>
              <a:t> </a:t>
            </a:r>
            <a:r>
              <a:rPr lang="tr-TR" err="1">
                <a:ea typeface="+mn-lt"/>
                <a:cs typeface="+mn-lt"/>
              </a:rPr>
              <a:t>tasks</a:t>
            </a:r>
            <a:r>
              <a:rPr lang="tr-TR" dirty="0">
                <a:ea typeface="+mn-lt"/>
                <a:cs typeface="+mn-lt"/>
              </a:rPr>
              <a:t> </a:t>
            </a:r>
            <a:r>
              <a:rPr lang="tr-TR" err="1">
                <a:ea typeface="+mn-lt"/>
                <a:cs typeface="+mn-lt"/>
              </a:rPr>
              <a:t>like</a:t>
            </a:r>
            <a:r>
              <a:rPr lang="tr-TR" dirty="0">
                <a:ea typeface="+mn-lt"/>
                <a:cs typeface="+mn-lt"/>
              </a:rPr>
              <a:t> </a:t>
            </a:r>
            <a:r>
              <a:rPr lang="tr-TR" err="1">
                <a:ea typeface="+mn-lt"/>
                <a:cs typeface="+mn-lt"/>
              </a:rPr>
              <a:t>classification</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regression</a:t>
            </a:r>
            <a:r>
              <a:rPr lang="tr-TR">
                <a:ea typeface="+mn-lt"/>
                <a:cs typeface="+mn-lt"/>
              </a:rPr>
              <a:t>.</a:t>
            </a:r>
          </a:p>
          <a:p>
            <a:pPr algn="just"/>
            <a:r>
              <a:rPr lang="tr-TR" b="1">
                <a:ea typeface="+mn-lt"/>
                <a:cs typeface="+mn-lt"/>
              </a:rPr>
              <a:t>Music </a:t>
            </a:r>
            <a:r>
              <a:rPr lang="tr-TR" b="1" err="1">
                <a:ea typeface="+mn-lt"/>
                <a:cs typeface="+mn-lt"/>
              </a:rPr>
              <a:t>Recommendation</a:t>
            </a:r>
            <a:r>
              <a:rPr lang="tr-TR" b="1">
                <a:ea typeface="+mn-lt"/>
                <a:cs typeface="+mn-lt"/>
              </a:rPr>
              <a:t>: </a:t>
            </a:r>
            <a:r>
              <a:rPr lang="tr-TR" err="1">
                <a:ea typeface="+mn-lt"/>
                <a:cs typeface="+mn-lt"/>
              </a:rPr>
              <a:t>Dot</a:t>
            </a:r>
            <a:r>
              <a:rPr lang="tr-TR" dirty="0">
                <a:ea typeface="+mn-lt"/>
                <a:cs typeface="+mn-lt"/>
              </a:rPr>
              <a:t> </a:t>
            </a:r>
            <a:r>
              <a:rPr lang="tr-TR" err="1">
                <a:ea typeface="+mn-lt"/>
                <a:cs typeface="+mn-lt"/>
              </a:rPr>
              <a:t>product</a:t>
            </a:r>
            <a:r>
              <a:rPr lang="tr-TR" dirty="0">
                <a:ea typeface="+mn-lt"/>
                <a:cs typeface="+mn-lt"/>
              </a:rPr>
              <a:t> </a:t>
            </a:r>
            <a:r>
              <a:rPr lang="tr-TR" err="1">
                <a:ea typeface="+mn-lt"/>
                <a:cs typeface="+mn-lt"/>
              </a:rPr>
              <a:t>similarity</a:t>
            </a:r>
            <a:r>
              <a:rPr lang="tr-TR" dirty="0">
                <a:ea typeface="+mn-lt"/>
                <a:cs typeface="+mn-lt"/>
              </a:rPr>
              <a:t> </a:t>
            </a:r>
            <a:r>
              <a:rPr lang="tr-TR" err="1">
                <a:ea typeface="+mn-lt"/>
                <a:cs typeface="+mn-lt"/>
              </a:rPr>
              <a:t>helps</a:t>
            </a:r>
            <a:r>
              <a:rPr lang="tr-TR" dirty="0">
                <a:ea typeface="+mn-lt"/>
                <a:cs typeface="+mn-lt"/>
              </a:rPr>
              <a:t> </a:t>
            </a:r>
            <a:r>
              <a:rPr lang="tr-TR" err="1">
                <a:ea typeface="+mn-lt"/>
                <a:cs typeface="+mn-lt"/>
              </a:rPr>
              <a:t>identify</a:t>
            </a:r>
            <a:r>
              <a:rPr lang="tr-TR" dirty="0">
                <a:ea typeface="+mn-lt"/>
                <a:cs typeface="+mn-lt"/>
              </a:rPr>
              <a:t> </a:t>
            </a:r>
            <a:r>
              <a:rPr lang="tr-TR" err="1">
                <a:ea typeface="+mn-lt"/>
                <a:cs typeface="+mn-lt"/>
              </a:rPr>
              <a:t>tracks</a:t>
            </a:r>
            <a:r>
              <a:rPr lang="tr-TR" dirty="0">
                <a:ea typeface="+mn-lt"/>
                <a:cs typeface="+mn-lt"/>
              </a:rPr>
              <a:t> </a:t>
            </a:r>
            <a:r>
              <a:rPr lang="tr-TR" err="1">
                <a:ea typeface="+mn-lt"/>
                <a:cs typeface="+mn-lt"/>
              </a:rPr>
              <a:t>with</a:t>
            </a:r>
            <a:r>
              <a:rPr lang="tr-TR" dirty="0">
                <a:ea typeface="+mn-lt"/>
                <a:cs typeface="+mn-lt"/>
              </a:rPr>
              <a:t> </a:t>
            </a:r>
            <a:r>
              <a:rPr lang="tr-TR" err="1">
                <a:ea typeface="+mn-lt"/>
                <a:cs typeface="+mn-lt"/>
              </a:rPr>
              <a:t>similar</a:t>
            </a:r>
            <a:r>
              <a:rPr lang="tr-TR" dirty="0">
                <a:ea typeface="+mn-lt"/>
                <a:cs typeface="+mn-lt"/>
              </a:rPr>
              <a:t> </a:t>
            </a:r>
            <a:r>
              <a:rPr lang="tr-TR" err="1">
                <a:ea typeface="+mn-lt"/>
                <a:cs typeface="+mn-lt"/>
              </a:rPr>
              <a:t>audio</a:t>
            </a:r>
            <a:r>
              <a:rPr lang="tr-TR" dirty="0">
                <a:ea typeface="+mn-lt"/>
                <a:cs typeface="+mn-lt"/>
              </a:rPr>
              <a:t> </a:t>
            </a:r>
            <a:r>
              <a:rPr lang="tr-TR" err="1">
                <a:ea typeface="+mn-lt"/>
                <a:cs typeface="+mn-lt"/>
              </a:rPr>
              <a:t>characteristics</a:t>
            </a:r>
            <a:r>
              <a:rPr lang="tr-TR">
                <a:ea typeface="+mn-lt"/>
                <a:cs typeface="+mn-lt"/>
              </a:rPr>
              <a:t>, </a:t>
            </a:r>
            <a:r>
              <a:rPr lang="tr-TR" err="1">
                <a:ea typeface="+mn-lt"/>
                <a:cs typeface="+mn-lt"/>
              </a:rPr>
              <a:t>making</a:t>
            </a:r>
            <a:r>
              <a:rPr lang="tr-TR">
                <a:ea typeface="+mn-lt"/>
                <a:cs typeface="+mn-lt"/>
              </a:rPr>
              <a:t> it </a:t>
            </a:r>
            <a:r>
              <a:rPr lang="tr-TR" err="1">
                <a:ea typeface="+mn-lt"/>
                <a:cs typeface="+mn-lt"/>
              </a:rPr>
              <a:t>valuable</a:t>
            </a:r>
            <a:r>
              <a:rPr lang="tr-TR" dirty="0">
                <a:ea typeface="+mn-lt"/>
                <a:cs typeface="+mn-lt"/>
              </a:rPr>
              <a:t> </a:t>
            </a:r>
            <a:r>
              <a:rPr lang="tr-TR" err="1">
                <a:ea typeface="+mn-lt"/>
                <a:cs typeface="+mn-lt"/>
              </a:rPr>
              <a:t>for</a:t>
            </a:r>
            <a:r>
              <a:rPr lang="tr-TR" dirty="0">
                <a:ea typeface="+mn-lt"/>
                <a:cs typeface="+mn-lt"/>
              </a:rPr>
              <a:t> </a:t>
            </a:r>
            <a:r>
              <a:rPr lang="tr-TR" err="1">
                <a:ea typeface="+mn-lt"/>
                <a:cs typeface="+mn-lt"/>
              </a:rPr>
              <a:t>music</a:t>
            </a:r>
            <a:r>
              <a:rPr lang="tr-TR" dirty="0">
                <a:ea typeface="+mn-lt"/>
                <a:cs typeface="+mn-lt"/>
              </a:rPr>
              <a:t> </a:t>
            </a:r>
            <a:r>
              <a:rPr lang="tr-TR" err="1">
                <a:ea typeface="+mn-lt"/>
                <a:cs typeface="+mn-lt"/>
              </a:rPr>
              <a:t>recommendation</a:t>
            </a:r>
            <a:r>
              <a:rPr lang="tr-TR" dirty="0">
                <a:ea typeface="+mn-lt"/>
                <a:cs typeface="+mn-lt"/>
              </a:rPr>
              <a:t> </a:t>
            </a:r>
            <a:r>
              <a:rPr lang="tr-TR" err="1">
                <a:ea typeface="+mn-lt"/>
                <a:cs typeface="+mn-lt"/>
              </a:rPr>
              <a:t>systems</a:t>
            </a:r>
            <a:r>
              <a:rPr lang="tr-TR">
                <a:ea typeface="+mn-lt"/>
                <a:cs typeface="+mn-lt"/>
              </a:rPr>
              <a:t>.</a:t>
            </a:r>
            <a:endParaRPr lang="tr-TR">
              <a:cs typeface="Calibri" panose="020F0502020204030204"/>
            </a:endParaRPr>
          </a:p>
        </p:txBody>
      </p:sp>
    </p:spTree>
    <p:extLst>
      <p:ext uri="{BB962C8B-B14F-4D97-AF65-F5344CB8AC3E}">
        <p14:creationId xmlns:p14="http://schemas.microsoft.com/office/powerpoint/2010/main" val="85228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err="1">
                <a:ea typeface="+mj-lt"/>
                <a:cs typeface="+mj-lt"/>
              </a:rPr>
              <a:t>Cosine</a:t>
            </a:r>
            <a:r>
              <a:rPr lang="tr-TR">
                <a:ea typeface="+mj-lt"/>
                <a:cs typeface="+mj-lt"/>
              </a:rPr>
              <a:t> </a:t>
            </a:r>
            <a:r>
              <a:rPr lang="tr-TR" err="1">
                <a:ea typeface="+mj-lt"/>
                <a:cs typeface="+mj-lt"/>
              </a:rPr>
              <a:t>Similarity</a:t>
            </a:r>
            <a:endParaRPr lang="tr-TR" err="1"/>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67</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92500" lnSpcReduction="20000"/>
          </a:bodyPr>
          <a:lstStyle/>
          <a:p>
            <a:pPr algn="just"/>
            <a:r>
              <a:rPr lang="tr-TR" sz="2600" b="1" err="1">
                <a:ea typeface="+mn-lt"/>
                <a:cs typeface="+mn-lt"/>
              </a:rPr>
              <a:t>Topic</a:t>
            </a:r>
            <a:r>
              <a:rPr lang="tr-TR" sz="2600" b="1" dirty="0">
                <a:ea typeface="+mn-lt"/>
                <a:cs typeface="+mn-lt"/>
              </a:rPr>
              <a:t> </a:t>
            </a:r>
            <a:r>
              <a:rPr lang="tr-TR" sz="2600" b="1" err="1">
                <a:ea typeface="+mn-lt"/>
                <a:cs typeface="+mn-lt"/>
              </a:rPr>
              <a:t>Modeling</a:t>
            </a:r>
            <a:r>
              <a:rPr lang="tr-TR" sz="2600" b="1">
                <a:ea typeface="+mn-lt"/>
                <a:cs typeface="+mn-lt"/>
              </a:rPr>
              <a:t>:</a:t>
            </a:r>
            <a:r>
              <a:rPr lang="tr-TR" sz="2600" dirty="0">
                <a:ea typeface="+mn-lt"/>
                <a:cs typeface="+mn-lt"/>
              </a:rPr>
              <a:t> </a:t>
            </a:r>
            <a:r>
              <a:rPr lang="tr-TR" sz="2600" err="1">
                <a:ea typeface="+mn-lt"/>
                <a:cs typeface="+mn-lt"/>
              </a:rPr>
              <a:t>In</a:t>
            </a:r>
            <a:r>
              <a:rPr lang="tr-TR" sz="2600" dirty="0">
                <a:ea typeface="+mn-lt"/>
                <a:cs typeface="+mn-lt"/>
              </a:rPr>
              <a:t> </a:t>
            </a:r>
            <a:r>
              <a:rPr lang="tr-TR" sz="2600" err="1">
                <a:ea typeface="+mn-lt"/>
                <a:cs typeface="+mn-lt"/>
              </a:rPr>
              <a:t>document</a:t>
            </a:r>
            <a:r>
              <a:rPr lang="tr-TR" sz="2600" dirty="0">
                <a:ea typeface="+mn-lt"/>
                <a:cs typeface="+mn-lt"/>
              </a:rPr>
              <a:t> </a:t>
            </a:r>
            <a:r>
              <a:rPr lang="tr-TR" sz="2600" err="1">
                <a:ea typeface="+mn-lt"/>
                <a:cs typeface="+mn-lt"/>
              </a:rPr>
              <a:t>embeddings</a:t>
            </a:r>
            <a:r>
              <a:rPr lang="tr-TR" sz="2600">
                <a:ea typeface="+mn-lt"/>
                <a:cs typeface="+mn-lt"/>
              </a:rPr>
              <a:t>, </a:t>
            </a:r>
            <a:r>
              <a:rPr lang="tr-TR" sz="2600" err="1">
                <a:ea typeface="+mn-lt"/>
                <a:cs typeface="+mn-lt"/>
              </a:rPr>
              <a:t>each</a:t>
            </a:r>
            <a:r>
              <a:rPr lang="tr-TR" sz="2600" dirty="0">
                <a:ea typeface="+mn-lt"/>
                <a:cs typeface="+mn-lt"/>
              </a:rPr>
              <a:t> </a:t>
            </a:r>
            <a:r>
              <a:rPr lang="tr-TR" sz="2600" err="1">
                <a:ea typeface="+mn-lt"/>
                <a:cs typeface="+mn-lt"/>
              </a:rPr>
              <a:t>dimension</a:t>
            </a:r>
            <a:r>
              <a:rPr lang="tr-TR" sz="2600">
                <a:ea typeface="+mn-lt"/>
                <a:cs typeface="+mn-lt"/>
              </a:rPr>
              <a:t> can </a:t>
            </a:r>
            <a:r>
              <a:rPr lang="tr-TR" sz="2600" err="1">
                <a:ea typeface="+mn-lt"/>
                <a:cs typeface="+mn-lt"/>
              </a:rPr>
              <a:t>represent</a:t>
            </a:r>
            <a:r>
              <a:rPr lang="tr-TR" sz="2600">
                <a:ea typeface="+mn-lt"/>
                <a:cs typeface="+mn-lt"/>
              </a:rPr>
              <a:t> a </a:t>
            </a:r>
            <a:r>
              <a:rPr lang="tr-TR" sz="2600" err="1">
                <a:ea typeface="+mn-lt"/>
                <a:cs typeface="+mn-lt"/>
              </a:rPr>
              <a:t>word’s</a:t>
            </a:r>
            <a:r>
              <a:rPr lang="tr-TR" sz="2600" dirty="0">
                <a:ea typeface="+mn-lt"/>
                <a:cs typeface="+mn-lt"/>
              </a:rPr>
              <a:t> </a:t>
            </a:r>
            <a:r>
              <a:rPr lang="tr-TR" sz="2600" err="1">
                <a:ea typeface="+mn-lt"/>
                <a:cs typeface="+mn-lt"/>
              </a:rPr>
              <a:t>frequency</a:t>
            </a:r>
            <a:r>
              <a:rPr lang="tr-TR" sz="2600" dirty="0">
                <a:ea typeface="+mn-lt"/>
                <a:cs typeface="+mn-lt"/>
              </a:rPr>
              <a:t> </a:t>
            </a:r>
            <a:r>
              <a:rPr lang="tr-TR" sz="2600" err="1">
                <a:ea typeface="+mn-lt"/>
                <a:cs typeface="+mn-lt"/>
              </a:rPr>
              <a:t>or</a:t>
            </a:r>
            <a:r>
              <a:rPr lang="tr-TR" sz="2600">
                <a:ea typeface="+mn-lt"/>
                <a:cs typeface="+mn-lt"/>
              </a:rPr>
              <a:t> TF-IDF </a:t>
            </a:r>
            <a:r>
              <a:rPr lang="tr-TR" sz="2600" err="1">
                <a:ea typeface="+mn-lt"/>
                <a:cs typeface="+mn-lt"/>
              </a:rPr>
              <a:t>weight</a:t>
            </a:r>
            <a:r>
              <a:rPr lang="tr-TR" sz="2600">
                <a:ea typeface="+mn-lt"/>
                <a:cs typeface="+mn-lt"/>
              </a:rPr>
              <a:t>. </a:t>
            </a:r>
            <a:r>
              <a:rPr lang="tr-TR" sz="2600" err="1">
                <a:ea typeface="+mn-lt"/>
                <a:cs typeface="+mn-lt"/>
              </a:rPr>
              <a:t>However</a:t>
            </a:r>
            <a:r>
              <a:rPr lang="tr-TR" sz="2600">
                <a:ea typeface="+mn-lt"/>
                <a:cs typeface="+mn-lt"/>
              </a:rPr>
              <a:t>, two </a:t>
            </a:r>
            <a:r>
              <a:rPr lang="tr-TR" sz="2600" err="1">
                <a:ea typeface="+mn-lt"/>
                <a:cs typeface="+mn-lt"/>
              </a:rPr>
              <a:t>documents</a:t>
            </a:r>
            <a:r>
              <a:rPr lang="tr-TR" sz="2600">
                <a:ea typeface="+mn-lt"/>
                <a:cs typeface="+mn-lt"/>
              </a:rPr>
              <a:t> of </a:t>
            </a:r>
            <a:r>
              <a:rPr lang="tr-TR" sz="2600" err="1">
                <a:ea typeface="+mn-lt"/>
                <a:cs typeface="+mn-lt"/>
              </a:rPr>
              <a:t>different</a:t>
            </a:r>
            <a:r>
              <a:rPr lang="tr-TR" sz="2600" dirty="0">
                <a:ea typeface="+mn-lt"/>
                <a:cs typeface="+mn-lt"/>
              </a:rPr>
              <a:t> </a:t>
            </a:r>
            <a:r>
              <a:rPr lang="tr-TR" sz="2600" err="1">
                <a:ea typeface="+mn-lt"/>
                <a:cs typeface="+mn-lt"/>
              </a:rPr>
              <a:t>lengths</a:t>
            </a:r>
            <a:r>
              <a:rPr lang="tr-TR" sz="2600">
                <a:ea typeface="+mn-lt"/>
                <a:cs typeface="+mn-lt"/>
              </a:rPr>
              <a:t> can </a:t>
            </a:r>
            <a:r>
              <a:rPr lang="tr-TR" sz="2600" err="1">
                <a:ea typeface="+mn-lt"/>
                <a:cs typeface="+mn-lt"/>
              </a:rPr>
              <a:t>have</a:t>
            </a:r>
            <a:r>
              <a:rPr lang="tr-TR" sz="2600" dirty="0">
                <a:ea typeface="+mn-lt"/>
                <a:cs typeface="+mn-lt"/>
              </a:rPr>
              <a:t> </a:t>
            </a:r>
            <a:r>
              <a:rPr lang="tr-TR" sz="2600" err="1">
                <a:ea typeface="+mn-lt"/>
                <a:cs typeface="+mn-lt"/>
              </a:rPr>
              <a:t>drastically</a:t>
            </a:r>
            <a:r>
              <a:rPr lang="tr-TR" sz="2600" dirty="0">
                <a:ea typeface="+mn-lt"/>
                <a:cs typeface="+mn-lt"/>
              </a:rPr>
              <a:t> </a:t>
            </a:r>
            <a:r>
              <a:rPr lang="tr-TR" sz="2600" err="1">
                <a:ea typeface="+mn-lt"/>
                <a:cs typeface="+mn-lt"/>
              </a:rPr>
              <a:t>different</a:t>
            </a:r>
            <a:r>
              <a:rPr lang="tr-TR" sz="2600" dirty="0">
                <a:ea typeface="+mn-lt"/>
                <a:cs typeface="+mn-lt"/>
              </a:rPr>
              <a:t> </a:t>
            </a:r>
            <a:r>
              <a:rPr lang="tr-TR" sz="2600" err="1">
                <a:ea typeface="+mn-lt"/>
                <a:cs typeface="+mn-lt"/>
              </a:rPr>
              <a:t>word</a:t>
            </a:r>
            <a:r>
              <a:rPr lang="tr-TR" sz="2600" dirty="0">
                <a:ea typeface="+mn-lt"/>
                <a:cs typeface="+mn-lt"/>
              </a:rPr>
              <a:t> </a:t>
            </a:r>
            <a:r>
              <a:rPr lang="tr-TR" sz="2600" err="1">
                <a:ea typeface="+mn-lt"/>
                <a:cs typeface="+mn-lt"/>
              </a:rPr>
              <a:t>frequencies</a:t>
            </a:r>
            <a:r>
              <a:rPr lang="tr-TR" sz="2600">
                <a:ea typeface="+mn-lt"/>
                <a:cs typeface="+mn-lt"/>
              </a:rPr>
              <a:t> yet </a:t>
            </a:r>
            <a:r>
              <a:rPr lang="tr-TR" sz="2600" err="1">
                <a:ea typeface="+mn-lt"/>
                <a:cs typeface="+mn-lt"/>
              </a:rPr>
              <a:t>the</a:t>
            </a:r>
            <a:r>
              <a:rPr lang="tr-TR" sz="2600" dirty="0">
                <a:ea typeface="+mn-lt"/>
                <a:cs typeface="+mn-lt"/>
              </a:rPr>
              <a:t> </a:t>
            </a:r>
            <a:r>
              <a:rPr lang="tr-TR" sz="2600" err="1">
                <a:ea typeface="+mn-lt"/>
                <a:cs typeface="+mn-lt"/>
              </a:rPr>
              <a:t>same</a:t>
            </a:r>
            <a:r>
              <a:rPr lang="tr-TR" sz="2600" dirty="0">
                <a:ea typeface="+mn-lt"/>
                <a:cs typeface="+mn-lt"/>
              </a:rPr>
              <a:t> </a:t>
            </a:r>
            <a:r>
              <a:rPr lang="tr-TR" sz="2600" err="1">
                <a:ea typeface="+mn-lt"/>
                <a:cs typeface="+mn-lt"/>
              </a:rPr>
              <a:t>word</a:t>
            </a:r>
            <a:r>
              <a:rPr lang="tr-TR" sz="2600" dirty="0">
                <a:ea typeface="+mn-lt"/>
                <a:cs typeface="+mn-lt"/>
              </a:rPr>
              <a:t> </a:t>
            </a:r>
            <a:r>
              <a:rPr lang="tr-TR" sz="2600" err="1">
                <a:ea typeface="+mn-lt"/>
                <a:cs typeface="+mn-lt"/>
              </a:rPr>
              <a:t>distribution</a:t>
            </a:r>
            <a:r>
              <a:rPr lang="tr-TR" sz="2600">
                <a:ea typeface="+mn-lt"/>
                <a:cs typeface="+mn-lt"/>
              </a:rPr>
              <a:t>. Since </a:t>
            </a:r>
            <a:r>
              <a:rPr lang="tr-TR" sz="2600" err="1">
                <a:ea typeface="+mn-lt"/>
                <a:cs typeface="+mn-lt"/>
              </a:rPr>
              <a:t>this</a:t>
            </a:r>
            <a:r>
              <a:rPr lang="tr-TR" sz="2600" dirty="0">
                <a:ea typeface="+mn-lt"/>
                <a:cs typeface="+mn-lt"/>
              </a:rPr>
              <a:t> </a:t>
            </a:r>
            <a:r>
              <a:rPr lang="tr-TR" sz="2600" err="1">
                <a:ea typeface="+mn-lt"/>
                <a:cs typeface="+mn-lt"/>
              </a:rPr>
              <a:t>places</a:t>
            </a:r>
            <a:r>
              <a:rPr lang="tr-TR" sz="2600" dirty="0">
                <a:ea typeface="+mn-lt"/>
                <a:cs typeface="+mn-lt"/>
              </a:rPr>
              <a:t> </a:t>
            </a:r>
            <a:r>
              <a:rPr lang="tr-TR" sz="2600" err="1">
                <a:ea typeface="+mn-lt"/>
                <a:cs typeface="+mn-lt"/>
              </a:rPr>
              <a:t>them</a:t>
            </a:r>
            <a:r>
              <a:rPr lang="tr-TR" sz="2600">
                <a:ea typeface="+mn-lt"/>
                <a:cs typeface="+mn-lt"/>
              </a:rPr>
              <a:t> in </a:t>
            </a:r>
            <a:r>
              <a:rPr lang="tr-TR" sz="2600" err="1">
                <a:ea typeface="+mn-lt"/>
                <a:cs typeface="+mn-lt"/>
              </a:rPr>
              <a:t>similar</a:t>
            </a:r>
            <a:r>
              <a:rPr lang="tr-TR" sz="2600" dirty="0">
                <a:ea typeface="+mn-lt"/>
                <a:cs typeface="+mn-lt"/>
              </a:rPr>
              <a:t> </a:t>
            </a:r>
            <a:r>
              <a:rPr lang="tr-TR" sz="2600" err="1">
                <a:ea typeface="+mn-lt"/>
                <a:cs typeface="+mn-lt"/>
              </a:rPr>
              <a:t>directions</a:t>
            </a:r>
            <a:r>
              <a:rPr lang="tr-TR" sz="2600">
                <a:ea typeface="+mn-lt"/>
                <a:cs typeface="+mn-lt"/>
              </a:rPr>
              <a:t> in </a:t>
            </a:r>
            <a:r>
              <a:rPr lang="tr-TR" sz="2600" err="1">
                <a:ea typeface="+mn-lt"/>
                <a:cs typeface="+mn-lt"/>
              </a:rPr>
              <a:t>vector</a:t>
            </a:r>
            <a:r>
              <a:rPr lang="tr-TR" sz="2600" dirty="0">
                <a:ea typeface="+mn-lt"/>
                <a:cs typeface="+mn-lt"/>
              </a:rPr>
              <a:t> </a:t>
            </a:r>
            <a:r>
              <a:rPr lang="tr-TR" sz="2600" err="1">
                <a:ea typeface="+mn-lt"/>
                <a:cs typeface="+mn-lt"/>
              </a:rPr>
              <a:t>space</a:t>
            </a:r>
            <a:r>
              <a:rPr lang="tr-TR" sz="2600">
                <a:ea typeface="+mn-lt"/>
                <a:cs typeface="+mn-lt"/>
              </a:rPr>
              <a:t> but not </a:t>
            </a:r>
            <a:r>
              <a:rPr lang="tr-TR" sz="2600" err="1">
                <a:ea typeface="+mn-lt"/>
                <a:cs typeface="+mn-lt"/>
              </a:rPr>
              <a:t>similar</a:t>
            </a:r>
            <a:r>
              <a:rPr lang="tr-TR" sz="2600" dirty="0">
                <a:ea typeface="+mn-lt"/>
                <a:cs typeface="+mn-lt"/>
              </a:rPr>
              <a:t> </a:t>
            </a:r>
            <a:r>
              <a:rPr lang="tr-TR" sz="2600" err="1">
                <a:ea typeface="+mn-lt"/>
                <a:cs typeface="+mn-lt"/>
              </a:rPr>
              <a:t>distances</a:t>
            </a:r>
            <a:r>
              <a:rPr lang="tr-TR" sz="2600">
                <a:ea typeface="+mn-lt"/>
                <a:cs typeface="+mn-lt"/>
              </a:rPr>
              <a:t>, </a:t>
            </a:r>
            <a:r>
              <a:rPr lang="tr-TR" sz="2600" err="1">
                <a:ea typeface="+mn-lt"/>
                <a:cs typeface="+mn-lt"/>
              </a:rPr>
              <a:t>cosine</a:t>
            </a:r>
            <a:r>
              <a:rPr lang="tr-TR" sz="2600" dirty="0">
                <a:ea typeface="+mn-lt"/>
                <a:cs typeface="+mn-lt"/>
              </a:rPr>
              <a:t> </a:t>
            </a:r>
            <a:r>
              <a:rPr lang="tr-TR" sz="2600" err="1">
                <a:ea typeface="+mn-lt"/>
                <a:cs typeface="+mn-lt"/>
              </a:rPr>
              <a:t>similarity</a:t>
            </a:r>
            <a:r>
              <a:rPr lang="tr-TR" sz="2600">
                <a:ea typeface="+mn-lt"/>
                <a:cs typeface="+mn-lt"/>
              </a:rPr>
              <a:t> is a </a:t>
            </a:r>
            <a:r>
              <a:rPr lang="tr-TR" sz="2600" err="1">
                <a:ea typeface="+mn-lt"/>
                <a:cs typeface="+mn-lt"/>
              </a:rPr>
              <a:t>great</a:t>
            </a:r>
            <a:r>
              <a:rPr lang="tr-TR" sz="2600" dirty="0">
                <a:ea typeface="+mn-lt"/>
                <a:cs typeface="+mn-lt"/>
              </a:rPr>
              <a:t> </a:t>
            </a:r>
            <a:r>
              <a:rPr lang="tr-TR" sz="2600" err="1">
                <a:ea typeface="+mn-lt"/>
                <a:cs typeface="+mn-lt"/>
              </a:rPr>
              <a:t>choice</a:t>
            </a:r>
            <a:r>
              <a:rPr lang="tr-TR" sz="2600">
                <a:ea typeface="+mn-lt"/>
                <a:cs typeface="+mn-lt"/>
              </a:rPr>
              <a:t>.</a:t>
            </a:r>
            <a:endParaRPr lang="tr-TR">
              <a:ea typeface="+mn-lt"/>
              <a:cs typeface="+mn-lt"/>
            </a:endParaRPr>
          </a:p>
          <a:p>
            <a:pPr algn="just"/>
            <a:r>
              <a:rPr lang="tr-TR" b="1" err="1">
                <a:ea typeface="+mn-lt"/>
                <a:cs typeface="+mn-lt"/>
              </a:rPr>
              <a:t>Document</a:t>
            </a:r>
            <a:r>
              <a:rPr lang="tr-TR" b="1" dirty="0">
                <a:ea typeface="+mn-lt"/>
                <a:cs typeface="+mn-lt"/>
              </a:rPr>
              <a:t> </a:t>
            </a:r>
            <a:r>
              <a:rPr lang="tr-TR" b="1" err="1">
                <a:ea typeface="+mn-lt"/>
                <a:cs typeface="+mn-lt"/>
              </a:rPr>
              <a:t>Similarity</a:t>
            </a:r>
            <a:r>
              <a:rPr lang="tr-TR" b="1">
                <a:ea typeface="+mn-lt"/>
                <a:cs typeface="+mn-lt"/>
              </a:rPr>
              <a:t>:</a:t>
            </a:r>
            <a:r>
              <a:rPr lang="tr-TR" dirty="0">
                <a:ea typeface="+mn-lt"/>
                <a:cs typeface="+mn-lt"/>
              </a:rPr>
              <a:t> </a:t>
            </a:r>
            <a:r>
              <a:rPr lang="tr-TR" err="1">
                <a:ea typeface="+mn-lt"/>
                <a:cs typeface="+mn-lt"/>
              </a:rPr>
              <a:t>Another</a:t>
            </a:r>
            <a:r>
              <a:rPr lang="tr-TR" dirty="0">
                <a:ea typeface="+mn-lt"/>
                <a:cs typeface="+mn-lt"/>
              </a:rPr>
              <a:t> </a:t>
            </a:r>
            <a:r>
              <a:rPr lang="tr-TR" err="1">
                <a:ea typeface="+mn-lt"/>
                <a:cs typeface="+mn-lt"/>
              </a:rPr>
              <a:t>application</a:t>
            </a:r>
            <a:r>
              <a:rPr lang="tr-TR">
                <a:ea typeface="+mn-lt"/>
                <a:cs typeface="+mn-lt"/>
              </a:rPr>
              <a:t> of </a:t>
            </a:r>
            <a:r>
              <a:rPr lang="tr-TR" err="1">
                <a:ea typeface="+mn-lt"/>
                <a:cs typeface="+mn-lt"/>
              </a:rPr>
              <a:t>Topic</a:t>
            </a:r>
            <a:r>
              <a:rPr lang="tr-TR" dirty="0">
                <a:ea typeface="+mn-lt"/>
                <a:cs typeface="+mn-lt"/>
              </a:rPr>
              <a:t> </a:t>
            </a:r>
            <a:r>
              <a:rPr lang="tr-TR" err="1">
                <a:ea typeface="+mn-lt"/>
                <a:cs typeface="+mn-lt"/>
              </a:rPr>
              <a:t>Modeling</a:t>
            </a:r>
            <a:r>
              <a:rPr lang="tr-TR">
                <a:ea typeface="+mn-lt"/>
                <a:cs typeface="+mn-lt"/>
              </a:rPr>
              <a:t>. </a:t>
            </a:r>
            <a:r>
              <a:rPr lang="tr-TR" err="1">
                <a:ea typeface="+mn-lt"/>
                <a:cs typeface="+mn-lt"/>
              </a:rPr>
              <a:t>Similar</a:t>
            </a:r>
            <a:r>
              <a:rPr lang="tr-TR" dirty="0">
                <a:ea typeface="+mn-lt"/>
                <a:cs typeface="+mn-lt"/>
              </a:rPr>
              <a:t> </a:t>
            </a:r>
            <a:r>
              <a:rPr lang="tr-TR" err="1">
                <a:ea typeface="+mn-lt"/>
                <a:cs typeface="+mn-lt"/>
              </a:rPr>
              <a:t>document</a:t>
            </a:r>
            <a:r>
              <a:rPr lang="tr-TR" dirty="0">
                <a:ea typeface="+mn-lt"/>
                <a:cs typeface="+mn-lt"/>
              </a:rPr>
              <a:t> </a:t>
            </a:r>
            <a:r>
              <a:rPr lang="tr-TR" err="1">
                <a:ea typeface="+mn-lt"/>
                <a:cs typeface="+mn-lt"/>
              </a:rPr>
              <a:t>embeddings</a:t>
            </a:r>
            <a:r>
              <a:rPr lang="tr-TR" dirty="0">
                <a:ea typeface="+mn-lt"/>
                <a:cs typeface="+mn-lt"/>
              </a:rPr>
              <a:t> </a:t>
            </a:r>
            <a:r>
              <a:rPr lang="tr-TR" err="1">
                <a:ea typeface="+mn-lt"/>
                <a:cs typeface="+mn-lt"/>
              </a:rPr>
              <a:t>have</a:t>
            </a:r>
            <a:r>
              <a:rPr lang="tr-TR" dirty="0">
                <a:ea typeface="+mn-lt"/>
                <a:cs typeface="+mn-lt"/>
              </a:rPr>
              <a:t> </a:t>
            </a:r>
            <a:r>
              <a:rPr lang="tr-TR" err="1">
                <a:ea typeface="+mn-lt"/>
                <a:cs typeface="+mn-lt"/>
              </a:rPr>
              <a:t>similar</a:t>
            </a:r>
            <a:r>
              <a:rPr lang="tr-TR" dirty="0">
                <a:ea typeface="+mn-lt"/>
                <a:cs typeface="+mn-lt"/>
              </a:rPr>
              <a:t> </a:t>
            </a:r>
            <a:r>
              <a:rPr lang="tr-TR" err="1">
                <a:ea typeface="+mn-lt"/>
                <a:cs typeface="+mn-lt"/>
              </a:rPr>
              <a:t>directions</a:t>
            </a:r>
            <a:r>
              <a:rPr lang="tr-TR">
                <a:ea typeface="+mn-lt"/>
                <a:cs typeface="+mn-lt"/>
              </a:rPr>
              <a:t> but can </a:t>
            </a:r>
            <a:r>
              <a:rPr lang="tr-TR" err="1">
                <a:ea typeface="+mn-lt"/>
                <a:cs typeface="+mn-lt"/>
              </a:rPr>
              <a:t>have</a:t>
            </a:r>
            <a:r>
              <a:rPr lang="tr-TR" dirty="0">
                <a:ea typeface="+mn-lt"/>
                <a:cs typeface="+mn-lt"/>
              </a:rPr>
              <a:t> </a:t>
            </a:r>
            <a:r>
              <a:rPr lang="tr-TR" err="1">
                <a:ea typeface="+mn-lt"/>
                <a:cs typeface="+mn-lt"/>
              </a:rPr>
              <a:t>different</a:t>
            </a:r>
            <a:r>
              <a:rPr lang="tr-TR" dirty="0">
                <a:ea typeface="+mn-lt"/>
                <a:cs typeface="+mn-lt"/>
              </a:rPr>
              <a:t> </a:t>
            </a:r>
            <a:r>
              <a:rPr lang="tr-TR" err="1">
                <a:ea typeface="+mn-lt"/>
                <a:cs typeface="+mn-lt"/>
              </a:rPr>
              <a:t>distances</a:t>
            </a:r>
            <a:r>
              <a:rPr lang="tr-TR">
                <a:ea typeface="+mn-lt"/>
                <a:cs typeface="+mn-lt"/>
              </a:rPr>
              <a:t>.</a:t>
            </a:r>
          </a:p>
          <a:p>
            <a:pPr algn="just"/>
            <a:r>
              <a:rPr lang="tr-TR" b="1" err="1">
                <a:ea typeface="+mn-lt"/>
                <a:cs typeface="+mn-lt"/>
              </a:rPr>
              <a:t>Collaborative</a:t>
            </a:r>
            <a:r>
              <a:rPr lang="tr-TR" b="1" dirty="0">
                <a:ea typeface="+mn-lt"/>
                <a:cs typeface="+mn-lt"/>
              </a:rPr>
              <a:t> </a:t>
            </a:r>
            <a:r>
              <a:rPr lang="tr-TR" b="1" err="1">
                <a:ea typeface="+mn-lt"/>
                <a:cs typeface="+mn-lt"/>
              </a:rPr>
              <a:t>Filtering</a:t>
            </a:r>
            <a:r>
              <a:rPr lang="tr-TR" b="1">
                <a:ea typeface="+mn-lt"/>
                <a:cs typeface="+mn-lt"/>
              </a:rPr>
              <a:t>:</a:t>
            </a:r>
            <a:r>
              <a:rPr lang="tr-TR" dirty="0">
                <a:ea typeface="+mn-lt"/>
                <a:cs typeface="+mn-lt"/>
              </a:rPr>
              <a:t> </a:t>
            </a:r>
            <a:r>
              <a:rPr lang="tr-TR" err="1">
                <a:ea typeface="+mn-lt"/>
                <a:cs typeface="+mn-lt"/>
              </a:rPr>
              <a:t>This</a:t>
            </a:r>
            <a:r>
              <a:rPr lang="tr-TR" dirty="0">
                <a:ea typeface="+mn-lt"/>
                <a:cs typeface="+mn-lt"/>
              </a:rPr>
              <a:t> </a:t>
            </a:r>
            <a:r>
              <a:rPr lang="tr-TR" err="1">
                <a:ea typeface="+mn-lt"/>
                <a:cs typeface="+mn-lt"/>
              </a:rPr>
              <a:t>approach</a:t>
            </a:r>
            <a:r>
              <a:rPr lang="tr-TR">
                <a:ea typeface="+mn-lt"/>
                <a:cs typeface="+mn-lt"/>
              </a:rPr>
              <a:t> in </a:t>
            </a:r>
            <a:r>
              <a:rPr lang="tr-TR" err="1">
                <a:ea typeface="+mn-lt"/>
                <a:cs typeface="+mn-lt"/>
              </a:rPr>
              <a:t>recommendation</a:t>
            </a:r>
            <a:r>
              <a:rPr lang="tr-TR" dirty="0">
                <a:ea typeface="+mn-lt"/>
                <a:cs typeface="+mn-lt"/>
              </a:rPr>
              <a:t> </a:t>
            </a:r>
            <a:r>
              <a:rPr lang="tr-TR" err="1">
                <a:ea typeface="+mn-lt"/>
                <a:cs typeface="+mn-lt"/>
              </a:rPr>
              <a:t>systems</a:t>
            </a:r>
            <a:r>
              <a:rPr lang="tr-TR" dirty="0">
                <a:ea typeface="+mn-lt"/>
                <a:cs typeface="+mn-lt"/>
              </a:rPr>
              <a:t> </a:t>
            </a:r>
            <a:r>
              <a:rPr lang="tr-TR" err="1">
                <a:ea typeface="+mn-lt"/>
                <a:cs typeface="+mn-lt"/>
              </a:rPr>
              <a:t>uses</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collective</a:t>
            </a:r>
            <a:r>
              <a:rPr lang="tr-TR" dirty="0">
                <a:ea typeface="+mn-lt"/>
                <a:cs typeface="+mn-lt"/>
              </a:rPr>
              <a:t> </a:t>
            </a:r>
            <a:r>
              <a:rPr lang="tr-TR" err="1">
                <a:ea typeface="+mn-lt"/>
                <a:cs typeface="+mn-lt"/>
              </a:rPr>
              <a:t>preferences</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behaviors</a:t>
            </a:r>
            <a:r>
              <a:rPr lang="tr-TR">
                <a:ea typeface="+mn-lt"/>
                <a:cs typeface="+mn-lt"/>
              </a:rPr>
              <a:t> of </a:t>
            </a:r>
            <a:r>
              <a:rPr lang="tr-TR" err="1">
                <a:ea typeface="+mn-lt"/>
                <a:cs typeface="+mn-lt"/>
              </a:rPr>
              <a:t>users</a:t>
            </a:r>
            <a:r>
              <a:rPr lang="tr-TR">
                <a:ea typeface="+mn-lt"/>
                <a:cs typeface="+mn-lt"/>
              </a:rPr>
              <a:t> (</a:t>
            </a:r>
            <a:r>
              <a:rPr lang="tr-TR" err="1">
                <a:ea typeface="+mn-lt"/>
                <a:cs typeface="+mn-lt"/>
              </a:rPr>
              <a:t>or</a:t>
            </a:r>
            <a:r>
              <a:rPr lang="tr-TR" dirty="0">
                <a:ea typeface="+mn-lt"/>
                <a:cs typeface="+mn-lt"/>
              </a:rPr>
              <a:t> </a:t>
            </a:r>
            <a:r>
              <a:rPr lang="tr-TR" err="1">
                <a:ea typeface="+mn-lt"/>
                <a:cs typeface="+mn-lt"/>
              </a:rPr>
              <a:t>items</a:t>
            </a:r>
            <a:r>
              <a:rPr lang="tr-TR">
                <a:ea typeface="+mn-lt"/>
                <a:cs typeface="+mn-lt"/>
              </a:rPr>
              <a:t>) </a:t>
            </a:r>
            <a:r>
              <a:rPr lang="tr-TR" err="1">
                <a:ea typeface="+mn-lt"/>
                <a:cs typeface="+mn-lt"/>
              </a:rPr>
              <a:t>to</a:t>
            </a:r>
            <a:r>
              <a:rPr lang="tr-TR" dirty="0">
                <a:ea typeface="+mn-lt"/>
                <a:cs typeface="+mn-lt"/>
              </a:rPr>
              <a:t> </a:t>
            </a:r>
            <a:r>
              <a:rPr lang="tr-TR" err="1">
                <a:ea typeface="+mn-lt"/>
                <a:cs typeface="+mn-lt"/>
              </a:rPr>
              <a:t>make</a:t>
            </a:r>
            <a:r>
              <a:rPr lang="tr-TR" dirty="0">
                <a:ea typeface="+mn-lt"/>
                <a:cs typeface="+mn-lt"/>
              </a:rPr>
              <a:t> </a:t>
            </a:r>
            <a:r>
              <a:rPr lang="tr-TR" err="1">
                <a:ea typeface="+mn-lt"/>
                <a:cs typeface="+mn-lt"/>
              </a:rPr>
              <a:t>personalized</a:t>
            </a:r>
            <a:r>
              <a:rPr lang="tr-TR" dirty="0">
                <a:ea typeface="+mn-lt"/>
                <a:cs typeface="+mn-lt"/>
              </a:rPr>
              <a:t> </a:t>
            </a:r>
            <a:r>
              <a:rPr lang="tr-TR" err="1">
                <a:ea typeface="+mn-lt"/>
                <a:cs typeface="+mn-lt"/>
              </a:rPr>
              <a:t>recommendations</a:t>
            </a:r>
            <a:r>
              <a:rPr lang="tr-TR">
                <a:ea typeface="+mn-lt"/>
                <a:cs typeface="+mn-lt"/>
              </a:rPr>
              <a:t>. </a:t>
            </a:r>
            <a:r>
              <a:rPr lang="tr-TR" err="1">
                <a:ea typeface="+mn-lt"/>
                <a:cs typeface="+mn-lt"/>
              </a:rPr>
              <a:t>Users</a:t>
            </a:r>
            <a:r>
              <a:rPr lang="tr-TR">
                <a:ea typeface="+mn-lt"/>
                <a:cs typeface="+mn-lt"/>
              </a:rPr>
              <a:t> (</a:t>
            </a:r>
            <a:r>
              <a:rPr lang="tr-TR" err="1">
                <a:ea typeface="+mn-lt"/>
                <a:cs typeface="+mn-lt"/>
              </a:rPr>
              <a:t>or</a:t>
            </a:r>
            <a:r>
              <a:rPr lang="tr-TR" dirty="0">
                <a:ea typeface="+mn-lt"/>
                <a:cs typeface="+mn-lt"/>
              </a:rPr>
              <a:t> </a:t>
            </a:r>
            <a:r>
              <a:rPr lang="tr-TR" err="1">
                <a:ea typeface="+mn-lt"/>
                <a:cs typeface="+mn-lt"/>
              </a:rPr>
              <a:t>items</a:t>
            </a:r>
            <a:r>
              <a:rPr lang="tr-TR">
                <a:ea typeface="+mn-lt"/>
                <a:cs typeface="+mn-lt"/>
              </a:rPr>
              <a:t>) </a:t>
            </a:r>
            <a:r>
              <a:rPr lang="tr-TR" err="1">
                <a:ea typeface="+mn-lt"/>
                <a:cs typeface="+mn-lt"/>
              </a:rPr>
              <a:t>are</a:t>
            </a:r>
            <a:r>
              <a:rPr lang="tr-TR" dirty="0">
                <a:ea typeface="+mn-lt"/>
                <a:cs typeface="+mn-lt"/>
              </a:rPr>
              <a:t> </a:t>
            </a:r>
            <a:r>
              <a:rPr lang="tr-TR" err="1">
                <a:ea typeface="+mn-lt"/>
                <a:cs typeface="+mn-lt"/>
              </a:rPr>
              <a:t>represented</a:t>
            </a:r>
            <a:r>
              <a:rPr lang="tr-TR">
                <a:ea typeface="+mn-lt"/>
                <a:cs typeface="+mn-lt"/>
              </a:rPr>
              <a:t> as </a:t>
            </a:r>
            <a:r>
              <a:rPr lang="tr-TR" err="1">
                <a:ea typeface="+mn-lt"/>
                <a:cs typeface="+mn-lt"/>
              </a:rPr>
              <a:t>vectors</a:t>
            </a:r>
            <a:r>
              <a:rPr lang="tr-TR" dirty="0">
                <a:ea typeface="+mn-lt"/>
                <a:cs typeface="+mn-lt"/>
              </a:rPr>
              <a:t> </a:t>
            </a:r>
            <a:r>
              <a:rPr lang="tr-TR" err="1">
                <a:ea typeface="+mn-lt"/>
                <a:cs typeface="+mn-lt"/>
              </a:rPr>
              <a:t>based</a:t>
            </a:r>
            <a:r>
              <a:rPr lang="tr-TR">
                <a:ea typeface="+mn-lt"/>
                <a:cs typeface="+mn-lt"/>
              </a:rPr>
              <a:t> on </a:t>
            </a:r>
            <a:r>
              <a:rPr lang="tr-TR" err="1">
                <a:ea typeface="+mn-lt"/>
                <a:cs typeface="+mn-lt"/>
              </a:rPr>
              <a:t>their</a:t>
            </a:r>
            <a:r>
              <a:rPr lang="tr-TR" dirty="0">
                <a:ea typeface="+mn-lt"/>
                <a:cs typeface="+mn-lt"/>
              </a:rPr>
              <a:t> </a:t>
            </a:r>
            <a:r>
              <a:rPr lang="tr-TR" err="1">
                <a:ea typeface="+mn-lt"/>
                <a:cs typeface="+mn-lt"/>
              </a:rPr>
              <a:t>interactions</a:t>
            </a:r>
            <a:r>
              <a:rPr lang="tr-TR">
                <a:ea typeface="+mn-lt"/>
                <a:cs typeface="+mn-lt"/>
              </a:rPr>
              <a:t>. Since </a:t>
            </a:r>
            <a:r>
              <a:rPr lang="tr-TR" err="1">
                <a:ea typeface="+mn-lt"/>
                <a:cs typeface="+mn-lt"/>
              </a:rPr>
              <a:t>overall</a:t>
            </a:r>
            <a:r>
              <a:rPr lang="tr-TR" dirty="0">
                <a:ea typeface="+mn-lt"/>
                <a:cs typeface="+mn-lt"/>
              </a:rPr>
              <a:t> </a:t>
            </a:r>
            <a:r>
              <a:rPr lang="tr-TR" err="1">
                <a:ea typeface="+mn-lt"/>
                <a:cs typeface="+mn-lt"/>
              </a:rPr>
              <a:t>ratings</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popularity</a:t>
            </a:r>
            <a:r>
              <a:rPr lang="tr-TR">
                <a:ea typeface="+mn-lt"/>
                <a:cs typeface="+mn-lt"/>
              </a:rPr>
              <a:t> can </a:t>
            </a:r>
            <a:r>
              <a:rPr lang="tr-TR" err="1">
                <a:ea typeface="+mn-lt"/>
                <a:cs typeface="+mn-lt"/>
              </a:rPr>
              <a:t>create</a:t>
            </a:r>
            <a:r>
              <a:rPr lang="tr-TR" dirty="0">
                <a:ea typeface="+mn-lt"/>
                <a:cs typeface="+mn-lt"/>
              </a:rPr>
              <a:t> </a:t>
            </a:r>
            <a:r>
              <a:rPr lang="tr-TR" err="1">
                <a:ea typeface="+mn-lt"/>
                <a:cs typeface="+mn-lt"/>
              </a:rPr>
              <a:t>different</a:t>
            </a:r>
            <a:r>
              <a:rPr lang="tr-TR" dirty="0">
                <a:ea typeface="+mn-lt"/>
                <a:cs typeface="+mn-lt"/>
              </a:rPr>
              <a:t> </a:t>
            </a:r>
            <a:r>
              <a:rPr lang="tr-TR" err="1">
                <a:ea typeface="+mn-lt"/>
                <a:cs typeface="+mn-lt"/>
              </a:rPr>
              <a:t>distances</a:t>
            </a:r>
            <a:r>
              <a:rPr lang="tr-TR">
                <a:ea typeface="+mn-lt"/>
                <a:cs typeface="+mn-lt"/>
              </a:rPr>
              <a:t>, but </a:t>
            </a:r>
            <a:r>
              <a:rPr lang="tr-TR" err="1">
                <a:ea typeface="+mn-lt"/>
                <a:cs typeface="+mn-lt"/>
              </a:rPr>
              <a:t>the</a:t>
            </a:r>
            <a:r>
              <a:rPr lang="tr-TR" dirty="0">
                <a:ea typeface="+mn-lt"/>
                <a:cs typeface="+mn-lt"/>
              </a:rPr>
              <a:t> </a:t>
            </a:r>
            <a:r>
              <a:rPr lang="tr-TR" err="1">
                <a:ea typeface="+mn-lt"/>
                <a:cs typeface="+mn-lt"/>
              </a:rPr>
              <a:t>direction</a:t>
            </a:r>
            <a:r>
              <a:rPr lang="tr-TR">
                <a:ea typeface="+mn-lt"/>
                <a:cs typeface="+mn-lt"/>
              </a:rPr>
              <a:t> of </a:t>
            </a:r>
            <a:r>
              <a:rPr lang="tr-TR" err="1">
                <a:ea typeface="+mn-lt"/>
                <a:cs typeface="+mn-lt"/>
              </a:rPr>
              <a:t>similar</a:t>
            </a:r>
            <a:r>
              <a:rPr lang="tr-TR" dirty="0">
                <a:ea typeface="+mn-lt"/>
                <a:cs typeface="+mn-lt"/>
              </a:rPr>
              <a:t> </a:t>
            </a:r>
            <a:r>
              <a:rPr lang="tr-TR" err="1">
                <a:ea typeface="+mn-lt"/>
                <a:cs typeface="+mn-lt"/>
              </a:rPr>
              <a:t>vectors</a:t>
            </a:r>
            <a:r>
              <a:rPr lang="tr-TR" dirty="0">
                <a:ea typeface="+mn-lt"/>
                <a:cs typeface="+mn-lt"/>
              </a:rPr>
              <a:t> </a:t>
            </a:r>
            <a:r>
              <a:rPr lang="tr-TR" err="1">
                <a:ea typeface="+mn-lt"/>
                <a:cs typeface="+mn-lt"/>
              </a:rPr>
              <a:t>remains</a:t>
            </a:r>
            <a:r>
              <a:rPr lang="tr-TR" dirty="0">
                <a:ea typeface="+mn-lt"/>
                <a:cs typeface="+mn-lt"/>
              </a:rPr>
              <a:t> </a:t>
            </a:r>
            <a:r>
              <a:rPr lang="tr-TR" err="1">
                <a:ea typeface="+mn-lt"/>
                <a:cs typeface="+mn-lt"/>
              </a:rPr>
              <a:t>close</a:t>
            </a:r>
            <a:r>
              <a:rPr lang="tr-TR">
                <a:ea typeface="+mn-lt"/>
                <a:cs typeface="+mn-lt"/>
              </a:rPr>
              <a:t>, </a:t>
            </a:r>
            <a:r>
              <a:rPr lang="tr-TR" err="1">
                <a:ea typeface="+mn-lt"/>
                <a:cs typeface="+mn-lt"/>
              </a:rPr>
              <a:t>cosine</a:t>
            </a:r>
            <a:r>
              <a:rPr lang="tr-TR" dirty="0">
                <a:ea typeface="+mn-lt"/>
                <a:cs typeface="+mn-lt"/>
              </a:rPr>
              <a:t> </a:t>
            </a:r>
            <a:r>
              <a:rPr lang="tr-TR" err="1">
                <a:ea typeface="+mn-lt"/>
                <a:cs typeface="+mn-lt"/>
              </a:rPr>
              <a:t>similarity</a:t>
            </a:r>
            <a:r>
              <a:rPr lang="tr-TR">
                <a:ea typeface="+mn-lt"/>
                <a:cs typeface="+mn-lt"/>
              </a:rPr>
              <a:t> is </a:t>
            </a:r>
            <a:r>
              <a:rPr lang="tr-TR" err="1">
                <a:ea typeface="+mn-lt"/>
                <a:cs typeface="+mn-lt"/>
              </a:rPr>
              <a:t>often</a:t>
            </a:r>
            <a:r>
              <a:rPr lang="tr-TR" dirty="0">
                <a:ea typeface="+mn-lt"/>
                <a:cs typeface="+mn-lt"/>
              </a:rPr>
              <a:t> </a:t>
            </a:r>
            <a:r>
              <a:rPr lang="tr-TR" err="1">
                <a:ea typeface="+mn-lt"/>
                <a:cs typeface="+mn-lt"/>
              </a:rPr>
              <a:t>used</a:t>
            </a:r>
            <a:r>
              <a:rPr lang="tr-TR">
                <a:ea typeface="+mn-lt"/>
                <a:cs typeface="+mn-lt"/>
              </a:rPr>
              <a:t>.</a:t>
            </a:r>
            <a:endParaRPr lang="tr-TR">
              <a:ea typeface="Calibri"/>
              <a:cs typeface="Calibri"/>
            </a:endParaRPr>
          </a:p>
          <a:p>
            <a:pPr marL="0" indent="0"/>
            <a:endParaRPr lang="tr-TR">
              <a:ea typeface="+mn-lt"/>
              <a:cs typeface="+mn-lt"/>
            </a:endParaRPr>
          </a:p>
        </p:txBody>
      </p:sp>
    </p:spTree>
    <p:extLst>
      <p:ext uri="{BB962C8B-B14F-4D97-AF65-F5344CB8AC3E}">
        <p14:creationId xmlns:p14="http://schemas.microsoft.com/office/powerpoint/2010/main" val="28982163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anchor="b">
            <a:normAutofit/>
          </a:bodyPr>
          <a:lstStyle/>
          <a:p>
            <a:pPr>
              <a:spcBef>
                <a:spcPts val="1000"/>
              </a:spcBef>
            </a:pPr>
            <a:r>
              <a:rPr lang="tr-TR" sz="5400">
                <a:ea typeface="+mj-lt"/>
                <a:cs typeface="+mj-lt"/>
              </a:rPr>
              <a:t>Filtering</a:t>
            </a:r>
            <a:endParaRPr lang="tr-TR" sz="54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a:xfrm>
            <a:off x="630936" y="2807208"/>
            <a:ext cx="3429000" cy="3410712"/>
          </a:xfrm>
        </p:spPr>
        <p:txBody>
          <a:bodyPr vert="horz" lIns="91440" tIns="45720" rIns="91440" bIns="45720" rtlCol="0" anchor="t">
            <a:normAutofit/>
          </a:bodyPr>
          <a:lstStyle/>
          <a:p>
            <a:pPr marL="0" indent="0"/>
            <a:endParaRPr lang="tr-TR" sz="2200"/>
          </a:p>
          <a:p>
            <a:pPr marL="0" indent="0"/>
            <a:endParaRPr lang="tr-TR" sz="2200">
              <a:ea typeface="+mn-lt"/>
              <a:cs typeface="+mn-lt"/>
            </a:endParaRPr>
          </a:p>
        </p:txBody>
      </p:sp>
      <p:pic>
        <p:nvPicPr>
          <p:cNvPr id="3" name="Resim 2" descr="metin, ekran görüntüsü, diyagram, yazı tipi içeren bir resim&#10;&#10;Açıklama otomatik olarak oluşturuldu">
            <a:extLst>
              <a:ext uri="{FF2B5EF4-FFF2-40B4-BE49-F238E27FC236}">
                <a16:creationId xmlns:a16="http://schemas.microsoft.com/office/drawing/2014/main" id="{D9DA0CBE-2462-3A4A-4DF7-191DCC2BE002}"/>
              </a:ext>
            </a:extLst>
          </p:cNvPr>
          <p:cNvPicPr>
            <a:picLocks noChangeAspect="1"/>
          </p:cNvPicPr>
          <p:nvPr/>
        </p:nvPicPr>
        <p:blipFill>
          <a:blip r:embed="rId2"/>
          <a:stretch>
            <a:fillRect/>
          </a:stretch>
        </p:blipFill>
        <p:spPr>
          <a:xfrm>
            <a:off x="5061877" y="1237069"/>
            <a:ext cx="6903720" cy="4383861"/>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68</a:t>
            </a:fld>
            <a:endParaRPr lang="tr-TR"/>
          </a:p>
        </p:txBody>
      </p:sp>
      <p:sp>
        <p:nvSpPr>
          <p:cNvPr id="6" name="Metin kutusu 5">
            <a:extLst>
              <a:ext uri="{FF2B5EF4-FFF2-40B4-BE49-F238E27FC236}">
                <a16:creationId xmlns:a16="http://schemas.microsoft.com/office/drawing/2014/main" id="{8D127ABF-1698-8ED7-24F7-2472C02C5C90}"/>
              </a:ext>
            </a:extLst>
          </p:cNvPr>
          <p:cNvSpPr txBox="1"/>
          <p:nvPr/>
        </p:nvSpPr>
        <p:spPr>
          <a:xfrm>
            <a:off x="595423" y="2677633"/>
            <a:ext cx="437352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a:solidFill>
                  <a:srgbClr val="242424"/>
                </a:solidFill>
                <a:latin typeface="source-serif-pro"/>
              </a:rPr>
              <a:t>Every vector stored in the database also includes metadata. In addition to the ability to query for similar vectors, vector databases can also filter the results based on a metadata query. To do this, the vector database usually maintains two indexes: a vector index and a metadata index. It then performs the metadata filtering either before or after the vector search itself, but in either case, there are difficulties that cause the query process to slow down.</a:t>
            </a:r>
            <a:endParaRPr lang="tr-TR"/>
          </a:p>
          <a:p>
            <a:endParaRPr lang="en-US"/>
          </a:p>
        </p:txBody>
      </p:sp>
    </p:spTree>
    <p:extLst>
      <p:ext uri="{BB962C8B-B14F-4D97-AF65-F5344CB8AC3E}">
        <p14:creationId xmlns:p14="http://schemas.microsoft.com/office/powerpoint/2010/main" val="3090518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err="1">
                <a:ea typeface="+mj-lt"/>
                <a:cs typeface="+mj-lt"/>
              </a:rPr>
              <a:t>Filtering</a:t>
            </a:r>
            <a:endParaRPr lang="tr-TR" err="1"/>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69</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77500" lnSpcReduction="20000"/>
          </a:bodyPr>
          <a:lstStyle/>
          <a:p>
            <a:pPr marL="0" indent="0" algn="just">
              <a:buNone/>
            </a:pPr>
            <a:r>
              <a:rPr lang="tr-TR" err="1">
                <a:ea typeface="+mn-lt"/>
                <a:cs typeface="+mn-lt"/>
              </a:rPr>
              <a:t>The</a:t>
            </a:r>
            <a:r>
              <a:rPr lang="tr-TR" dirty="0">
                <a:ea typeface="+mn-lt"/>
                <a:cs typeface="+mn-lt"/>
              </a:rPr>
              <a:t> </a:t>
            </a:r>
            <a:r>
              <a:rPr lang="tr-TR" err="1">
                <a:ea typeface="+mn-lt"/>
                <a:cs typeface="+mn-lt"/>
              </a:rPr>
              <a:t>filtering</a:t>
            </a:r>
            <a:r>
              <a:rPr lang="tr-TR" dirty="0">
                <a:ea typeface="+mn-lt"/>
                <a:cs typeface="+mn-lt"/>
              </a:rPr>
              <a:t> </a:t>
            </a:r>
            <a:r>
              <a:rPr lang="tr-TR" err="1">
                <a:ea typeface="+mn-lt"/>
                <a:cs typeface="+mn-lt"/>
              </a:rPr>
              <a:t>process</a:t>
            </a:r>
            <a:r>
              <a:rPr lang="tr-TR">
                <a:ea typeface="+mn-lt"/>
                <a:cs typeface="+mn-lt"/>
              </a:rPr>
              <a:t> can be </a:t>
            </a:r>
            <a:r>
              <a:rPr lang="tr-TR" err="1">
                <a:ea typeface="+mn-lt"/>
                <a:cs typeface="+mn-lt"/>
              </a:rPr>
              <a:t>performed</a:t>
            </a:r>
            <a:r>
              <a:rPr lang="tr-TR">
                <a:ea typeface="+mn-lt"/>
                <a:cs typeface="+mn-lt"/>
              </a:rPr>
              <a:t> </a:t>
            </a:r>
            <a:r>
              <a:rPr lang="tr-TR" err="1">
                <a:ea typeface="+mn-lt"/>
                <a:cs typeface="+mn-lt"/>
              </a:rPr>
              <a:t>either</a:t>
            </a:r>
            <a:r>
              <a:rPr lang="tr-TR">
                <a:ea typeface="+mn-lt"/>
                <a:cs typeface="+mn-lt"/>
              </a:rPr>
              <a:t> </a:t>
            </a:r>
            <a:r>
              <a:rPr lang="tr-TR" err="1">
                <a:ea typeface="+mn-lt"/>
                <a:cs typeface="+mn-lt"/>
              </a:rPr>
              <a:t>before</a:t>
            </a:r>
            <a:r>
              <a:rPr lang="tr-TR">
                <a:ea typeface="+mn-lt"/>
                <a:cs typeface="+mn-lt"/>
              </a:rPr>
              <a:t> </a:t>
            </a:r>
            <a:r>
              <a:rPr lang="tr-TR" err="1">
                <a:ea typeface="+mn-lt"/>
                <a:cs typeface="+mn-lt"/>
              </a:rPr>
              <a:t>or</a:t>
            </a:r>
            <a:r>
              <a:rPr lang="tr-TR">
                <a:ea typeface="+mn-lt"/>
                <a:cs typeface="+mn-lt"/>
              </a:rPr>
              <a:t> </a:t>
            </a:r>
            <a:r>
              <a:rPr lang="tr-TR" err="1">
                <a:ea typeface="+mn-lt"/>
                <a:cs typeface="+mn-lt"/>
              </a:rPr>
              <a:t>after</a:t>
            </a:r>
            <a:r>
              <a:rPr lang="tr-TR">
                <a:ea typeface="+mn-lt"/>
                <a:cs typeface="+mn-lt"/>
              </a:rPr>
              <a:t> </a:t>
            </a:r>
            <a:r>
              <a:rPr lang="tr-TR" err="1">
                <a:ea typeface="+mn-lt"/>
                <a:cs typeface="+mn-lt"/>
              </a:rPr>
              <a:t>the</a:t>
            </a:r>
            <a:r>
              <a:rPr lang="tr-TR">
                <a:ea typeface="+mn-lt"/>
                <a:cs typeface="+mn-lt"/>
              </a:rPr>
              <a:t> </a:t>
            </a:r>
            <a:r>
              <a:rPr lang="tr-TR" err="1">
                <a:ea typeface="+mn-lt"/>
                <a:cs typeface="+mn-lt"/>
              </a:rPr>
              <a:t>vector</a:t>
            </a:r>
            <a:r>
              <a:rPr lang="tr-TR">
                <a:ea typeface="+mn-lt"/>
                <a:cs typeface="+mn-lt"/>
              </a:rPr>
              <a:t> </a:t>
            </a:r>
            <a:r>
              <a:rPr lang="tr-TR" err="1">
                <a:ea typeface="+mn-lt"/>
                <a:cs typeface="+mn-lt"/>
              </a:rPr>
              <a:t>search</a:t>
            </a:r>
            <a:r>
              <a:rPr lang="tr-TR">
                <a:ea typeface="+mn-lt"/>
                <a:cs typeface="+mn-lt"/>
              </a:rPr>
              <a:t> </a:t>
            </a:r>
            <a:r>
              <a:rPr lang="tr-TR" err="1">
                <a:ea typeface="+mn-lt"/>
                <a:cs typeface="+mn-lt"/>
              </a:rPr>
              <a:t>itself</a:t>
            </a:r>
            <a:r>
              <a:rPr lang="tr-TR">
                <a:ea typeface="+mn-lt"/>
                <a:cs typeface="+mn-lt"/>
              </a:rPr>
              <a:t>, but </a:t>
            </a:r>
            <a:r>
              <a:rPr lang="tr-TR" err="1">
                <a:ea typeface="+mn-lt"/>
                <a:cs typeface="+mn-lt"/>
              </a:rPr>
              <a:t>each</a:t>
            </a:r>
            <a:r>
              <a:rPr lang="tr-TR">
                <a:ea typeface="+mn-lt"/>
                <a:cs typeface="+mn-lt"/>
              </a:rPr>
              <a:t> </a:t>
            </a:r>
            <a:r>
              <a:rPr lang="tr-TR" err="1">
                <a:ea typeface="+mn-lt"/>
                <a:cs typeface="+mn-lt"/>
              </a:rPr>
              <a:t>approach</a:t>
            </a:r>
            <a:r>
              <a:rPr lang="tr-TR">
                <a:ea typeface="+mn-lt"/>
                <a:cs typeface="+mn-lt"/>
              </a:rPr>
              <a:t> has </a:t>
            </a:r>
            <a:r>
              <a:rPr lang="tr-TR" err="1">
                <a:ea typeface="+mn-lt"/>
                <a:cs typeface="+mn-lt"/>
              </a:rPr>
              <a:t>its</a:t>
            </a:r>
            <a:r>
              <a:rPr lang="tr-TR">
                <a:ea typeface="+mn-lt"/>
                <a:cs typeface="+mn-lt"/>
              </a:rPr>
              <a:t> </a:t>
            </a:r>
            <a:r>
              <a:rPr lang="tr-TR" err="1">
                <a:ea typeface="+mn-lt"/>
                <a:cs typeface="+mn-lt"/>
              </a:rPr>
              <a:t>challenges</a:t>
            </a:r>
            <a:r>
              <a:rPr lang="tr-TR">
                <a:ea typeface="+mn-lt"/>
                <a:cs typeface="+mn-lt"/>
              </a:rPr>
              <a:t> </a:t>
            </a:r>
            <a:r>
              <a:rPr lang="tr-TR" err="1">
                <a:ea typeface="+mn-lt"/>
                <a:cs typeface="+mn-lt"/>
              </a:rPr>
              <a:t>that</a:t>
            </a:r>
            <a:r>
              <a:rPr lang="tr-TR">
                <a:ea typeface="+mn-lt"/>
                <a:cs typeface="+mn-lt"/>
              </a:rPr>
              <a:t> </a:t>
            </a:r>
            <a:r>
              <a:rPr lang="tr-TR" err="1">
                <a:ea typeface="+mn-lt"/>
                <a:cs typeface="+mn-lt"/>
              </a:rPr>
              <a:t>may</a:t>
            </a:r>
            <a:r>
              <a:rPr lang="tr-TR">
                <a:ea typeface="+mn-lt"/>
                <a:cs typeface="+mn-lt"/>
              </a:rPr>
              <a:t> </a:t>
            </a:r>
            <a:r>
              <a:rPr lang="tr-TR" err="1">
                <a:ea typeface="+mn-lt"/>
                <a:cs typeface="+mn-lt"/>
              </a:rPr>
              <a:t>impact</a:t>
            </a:r>
            <a:r>
              <a:rPr lang="tr-TR">
                <a:ea typeface="+mn-lt"/>
                <a:cs typeface="+mn-lt"/>
              </a:rPr>
              <a:t> </a:t>
            </a:r>
            <a:r>
              <a:rPr lang="tr-TR" err="1">
                <a:ea typeface="+mn-lt"/>
                <a:cs typeface="+mn-lt"/>
              </a:rPr>
              <a:t>the</a:t>
            </a:r>
            <a:r>
              <a:rPr lang="tr-TR">
                <a:ea typeface="+mn-lt"/>
                <a:cs typeface="+mn-lt"/>
              </a:rPr>
              <a:t> </a:t>
            </a:r>
            <a:r>
              <a:rPr lang="tr-TR" err="1">
                <a:ea typeface="+mn-lt"/>
                <a:cs typeface="+mn-lt"/>
              </a:rPr>
              <a:t>query</a:t>
            </a:r>
            <a:r>
              <a:rPr lang="tr-TR">
                <a:ea typeface="+mn-lt"/>
                <a:cs typeface="+mn-lt"/>
              </a:rPr>
              <a:t> </a:t>
            </a:r>
            <a:r>
              <a:rPr lang="tr-TR" err="1">
                <a:ea typeface="+mn-lt"/>
                <a:cs typeface="+mn-lt"/>
              </a:rPr>
              <a:t>performance</a:t>
            </a:r>
            <a:r>
              <a:rPr lang="tr-TR">
                <a:ea typeface="+mn-lt"/>
                <a:cs typeface="+mn-lt"/>
              </a:rPr>
              <a:t>:</a:t>
            </a:r>
            <a:endParaRPr lang="tr-TR">
              <a:ea typeface="Calibri" panose="020F0502020204030204"/>
              <a:cs typeface="Calibri" panose="020F0502020204030204"/>
            </a:endParaRPr>
          </a:p>
          <a:p>
            <a:pPr algn="just"/>
            <a:r>
              <a:rPr lang="tr-TR" err="1">
                <a:ea typeface="+mn-lt"/>
                <a:cs typeface="+mn-lt"/>
              </a:rPr>
              <a:t>Pre-filtering</a:t>
            </a:r>
            <a:r>
              <a:rPr lang="tr-TR">
                <a:ea typeface="+mn-lt"/>
                <a:cs typeface="+mn-lt"/>
              </a:rPr>
              <a:t>: </a:t>
            </a:r>
            <a:r>
              <a:rPr lang="tr-TR" err="1">
                <a:ea typeface="+mn-lt"/>
                <a:cs typeface="+mn-lt"/>
              </a:rPr>
              <a:t>In</a:t>
            </a:r>
            <a:r>
              <a:rPr lang="tr-TR">
                <a:ea typeface="+mn-lt"/>
                <a:cs typeface="+mn-lt"/>
              </a:rPr>
              <a:t> </a:t>
            </a:r>
            <a:r>
              <a:rPr lang="tr-TR" err="1">
                <a:ea typeface="+mn-lt"/>
                <a:cs typeface="+mn-lt"/>
              </a:rPr>
              <a:t>this</a:t>
            </a:r>
            <a:r>
              <a:rPr lang="tr-TR">
                <a:ea typeface="+mn-lt"/>
                <a:cs typeface="+mn-lt"/>
              </a:rPr>
              <a:t> </a:t>
            </a:r>
            <a:r>
              <a:rPr lang="tr-TR" err="1">
                <a:ea typeface="+mn-lt"/>
                <a:cs typeface="+mn-lt"/>
              </a:rPr>
              <a:t>approach</a:t>
            </a:r>
            <a:r>
              <a:rPr lang="tr-TR">
                <a:ea typeface="+mn-lt"/>
                <a:cs typeface="+mn-lt"/>
              </a:rPr>
              <a:t>, metadata </a:t>
            </a:r>
            <a:r>
              <a:rPr lang="tr-TR" err="1">
                <a:ea typeface="+mn-lt"/>
                <a:cs typeface="+mn-lt"/>
              </a:rPr>
              <a:t>filtering</a:t>
            </a:r>
            <a:r>
              <a:rPr lang="tr-TR">
                <a:ea typeface="+mn-lt"/>
                <a:cs typeface="+mn-lt"/>
              </a:rPr>
              <a:t> is done </a:t>
            </a:r>
            <a:r>
              <a:rPr lang="tr-TR" err="1">
                <a:ea typeface="+mn-lt"/>
                <a:cs typeface="+mn-lt"/>
              </a:rPr>
              <a:t>before</a:t>
            </a:r>
            <a:r>
              <a:rPr lang="tr-TR">
                <a:ea typeface="+mn-lt"/>
                <a:cs typeface="+mn-lt"/>
              </a:rPr>
              <a:t> </a:t>
            </a:r>
            <a:r>
              <a:rPr lang="tr-TR" err="1">
                <a:ea typeface="+mn-lt"/>
                <a:cs typeface="+mn-lt"/>
              </a:rPr>
              <a:t>the</a:t>
            </a:r>
            <a:r>
              <a:rPr lang="tr-TR">
                <a:ea typeface="+mn-lt"/>
                <a:cs typeface="+mn-lt"/>
              </a:rPr>
              <a:t> </a:t>
            </a:r>
            <a:r>
              <a:rPr lang="tr-TR" err="1">
                <a:ea typeface="+mn-lt"/>
                <a:cs typeface="+mn-lt"/>
              </a:rPr>
              <a:t>vector</a:t>
            </a:r>
            <a:r>
              <a:rPr lang="tr-TR">
                <a:ea typeface="+mn-lt"/>
                <a:cs typeface="+mn-lt"/>
              </a:rPr>
              <a:t> </a:t>
            </a:r>
            <a:r>
              <a:rPr lang="tr-TR" err="1">
                <a:ea typeface="+mn-lt"/>
                <a:cs typeface="+mn-lt"/>
              </a:rPr>
              <a:t>search</a:t>
            </a:r>
            <a:r>
              <a:rPr lang="tr-TR">
                <a:ea typeface="+mn-lt"/>
                <a:cs typeface="+mn-lt"/>
              </a:rPr>
              <a:t>. </a:t>
            </a:r>
            <a:r>
              <a:rPr lang="tr-TR" err="1">
                <a:ea typeface="+mn-lt"/>
                <a:cs typeface="+mn-lt"/>
              </a:rPr>
              <a:t>While</a:t>
            </a:r>
            <a:r>
              <a:rPr lang="tr-TR">
                <a:ea typeface="+mn-lt"/>
                <a:cs typeface="+mn-lt"/>
              </a:rPr>
              <a:t> </a:t>
            </a:r>
            <a:r>
              <a:rPr lang="tr-TR" err="1">
                <a:ea typeface="+mn-lt"/>
                <a:cs typeface="+mn-lt"/>
              </a:rPr>
              <a:t>this</a:t>
            </a:r>
            <a:r>
              <a:rPr lang="tr-TR">
                <a:ea typeface="+mn-lt"/>
                <a:cs typeface="+mn-lt"/>
              </a:rPr>
              <a:t> can </a:t>
            </a:r>
            <a:r>
              <a:rPr lang="tr-TR" err="1">
                <a:ea typeface="+mn-lt"/>
                <a:cs typeface="+mn-lt"/>
              </a:rPr>
              <a:t>help</a:t>
            </a:r>
            <a:r>
              <a:rPr lang="tr-TR">
                <a:ea typeface="+mn-lt"/>
                <a:cs typeface="+mn-lt"/>
              </a:rPr>
              <a:t> </a:t>
            </a:r>
            <a:r>
              <a:rPr lang="tr-TR" err="1">
                <a:ea typeface="+mn-lt"/>
                <a:cs typeface="+mn-lt"/>
              </a:rPr>
              <a:t>reduce</a:t>
            </a:r>
            <a:r>
              <a:rPr lang="tr-TR">
                <a:ea typeface="+mn-lt"/>
                <a:cs typeface="+mn-lt"/>
              </a:rPr>
              <a:t> </a:t>
            </a:r>
            <a:r>
              <a:rPr lang="tr-TR" err="1">
                <a:ea typeface="+mn-lt"/>
                <a:cs typeface="+mn-lt"/>
              </a:rPr>
              <a:t>the</a:t>
            </a:r>
            <a:r>
              <a:rPr lang="tr-TR">
                <a:ea typeface="+mn-lt"/>
                <a:cs typeface="+mn-lt"/>
              </a:rPr>
              <a:t> </a:t>
            </a:r>
            <a:r>
              <a:rPr lang="tr-TR" err="1">
                <a:ea typeface="+mn-lt"/>
                <a:cs typeface="+mn-lt"/>
              </a:rPr>
              <a:t>search</a:t>
            </a:r>
            <a:r>
              <a:rPr lang="tr-TR">
                <a:ea typeface="+mn-lt"/>
                <a:cs typeface="+mn-lt"/>
              </a:rPr>
              <a:t> </a:t>
            </a:r>
            <a:r>
              <a:rPr lang="tr-TR" err="1">
                <a:ea typeface="+mn-lt"/>
                <a:cs typeface="+mn-lt"/>
              </a:rPr>
              <a:t>space</a:t>
            </a:r>
            <a:r>
              <a:rPr lang="tr-TR">
                <a:ea typeface="+mn-lt"/>
                <a:cs typeface="+mn-lt"/>
              </a:rPr>
              <a:t>, it </a:t>
            </a:r>
            <a:r>
              <a:rPr lang="tr-TR" err="1">
                <a:ea typeface="+mn-lt"/>
                <a:cs typeface="+mn-lt"/>
              </a:rPr>
              <a:t>may</a:t>
            </a:r>
            <a:r>
              <a:rPr lang="tr-TR">
                <a:ea typeface="+mn-lt"/>
                <a:cs typeface="+mn-lt"/>
              </a:rPr>
              <a:t> </a:t>
            </a:r>
            <a:r>
              <a:rPr lang="tr-TR" err="1">
                <a:ea typeface="+mn-lt"/>
                <a:cs typeface="+mn-lt"/>
              </a:rPr>
              <a:t>also</a:t>
            </a:r>
            <a:r>
              <a:rPr lang="tr-TR">
                <a:ea typeface="+mn-lt"/>
                <a:cs typeface="+mn-lt"/>
              </a:rPr>
              <a:t> </a:t>
            </a:r>
            <a:r>
              <a:rPr lang="tr-TR" err="1">
                <a:ea typeface="+mn-lt"/>
                <a:cs typeface="+mn-lt"/>
              </a:rPr>
              <a:t>cause</a:t>
            </a:r>
            <a:r>
              <a:rPr lang="tr-TR">
                <a:ea typeface="+mn-lt"/>
                <a:cs typeface="+mn-lt"/>
              </a:rPr>
              <a:t> </a:t>
            </a:r>
            <a:r>
              <a:rPr lang="tr-TR" err="1">
                <a:ea typeface="+mn-lt"/>
                <a:cs typeface="+mn-lt"/>
              </a:rPr>
              <a:t>the</a:t>
            </a:r>
            <a:r>
              <a:rPr lang="tr-TR">
                <a:ea typeface="+mn-lt"/>
                <a:cs typeface="+mn-lt"/>
              </a:rPr>
              <a:t> </a:t>
            </a:r>
            <a:r>
              <a:rPr lang="tr-TR" err="1">
                <a:ea typeface="+mn-lt"/>
                <a:cs typeface="+mn-lt"/>
              </a:rPr>
              <a:t>system</a:t>
            </a:r>
            <a:r>
              <a:rPr lang="tr-TR">
                <a:ea typeface="+mn-lt"/>
                <a:cs typeface="+mn-lt"/>
              </a:rPr>
              <a:t> </a:t>
            </a:r>
            <a:r>
              <a:rPr lang="tr-TR" err="1">
                <a:ea typeface="+mn-lt"/>
                <a:cs typeface="+mn-lt"/>
              </a:rPr>
              <a:t>to</a:t>
            </a:r>
            <a:r>
              <a:rPr lang="tr-TR">
                <a:ea typeface="+mn-lt"/>
                <a:cs typeface="+mn-lt"/>
              </a:rPr>
              <a:t> </a:t>
            </a:r>
            <a:r>
              <a:rPr lang="tr-TR" err="1">
                <a:ea typeface="+mn-lt"/>
                <a:cs typeface="+mn-lt"/>
              </a:rPr>
              <a:t>overlook</a:t>
            </a:r>
            <a:r>
              <a:rPr lang="tr-TR">
                <a:ea typeface="+mn-lt"/>
                <a:cs typeface="+mn-lt"/>
              </a:rPr>
              <a:t> </a:t>
            </a:r>
            <a:r>
              <a:rPr lang="tr-TR" err="1">
                <a:ea typeface="+mn-lt"/>
                <a:cs typeface="+mn-lt"/>
              </a:rPr>
              <a:t>relevant</a:t>
            </a:r>
            <a:r>
              <a:rPr lang="tr-TR">
                <a:ea typeface="+mn-lt"/>
                <a:cs typeface="+mn-lt"/>
              </a:rPr>
              <a:t> </a:t>
            </a:r>
            <a:r>
              <a:rPr lang="tr-TR" err="1">
                <a:ea typeface="+mn-lt"/>
                <a:cs typeface="+mn-lt"/>
              </a:rPr>
              <a:t>results</a:t>
            </a:r>
            <a:r>
              <a:rPr lang="tr-TR">
                <a:ea typeface="+mn-lt"/>
                <a:cs typeface="+mn-lt"/>
              </a:rPr>
              <a:t> </a:t>
            </a:r>
            <a:r>
              <a:rPr lang="tr-TR" err="1">
                <a:ea typeface="+mn-lt"/>
                <a:cs typeface="+mn-lt"/>
              </a:rPr>
              <a:t>that</a:t>
            </a:r>
            <a:r>
              <a:rPr lang="tr-TR">
                <a:ea typeface="+mn-lt"/>
                <a:cs typeface="+mn-lt"/>
              </a:rPr>
              <a:t> </a:t>
            </a:r>
            <a:r>
              <a:rPr lang="tr-TR" err="1">
                <a:ea typeface="+mn-lt"/>
                <a:cs typeface="+mn-lt"/>
              </a:rPr>
              <a:t>don’t</a:t>
            </a:r>
            <a:r>
              <a:rPr lang="tr-TR">
                <a:ea typeface="+mn-lt"/>
                <a:cs typeface="+mn-lt"/>
              </a:rPr>
              <a:t> </a:t>
            </a:r>
            <a:r>
              <a:rPr lang="tr-TR" err="1">
                <a:ea typeface="+mn-lt"/>
                <a:cs typeface="+mn-lt"/>
              </a:rPr>
              <a:t>match</a:t>
            </a:r>
            <a:r>
              <a:rPr lang="tr-TR">
                <a:ea typeface="+mn-lt"/>
                <a:cs typeface="+mn-lt"/>
              </a:rPr>
              <a:t> </a:t>
            </a:r>
            <a:r>
              <a:rPr lang="tr-TR" err="1">
                <a:ea typeface="+mn-lt"/>
                <a:cs typeface="+mn-lt"/>
              </a:rPr>
              <a:t>the</a:t>
            </a:r>
            <a:r>
              <a:rPr lang="tr-TR">
                <a:ea typeface="+mn-lt"/>
                <a:cs typeface="+mn-lt"/>
              </a:rPr>
              <a:t> metadata </a:t>
            </a:r>
            <a:r>
              <a:rPr lang="tr-TR" err="1">
                <a:ea typeface="+mn-lt"/>
                <a:cs typeface="+mn-lt"/>
              </a:rPr>
              <a:t>filter</a:t>
            </a:r>
            <a:r>
              <a:rPr lang="tr-TR">
                <a:ea typeface="+mn-lt"/>
                <a:cs typeface="+mn-lt"/>
              </a:rPr>
              <a:t> </a:t>
            </a:r>
            <a:r>
              <a:rPr lang="tr-TR" err="1">
                <a:ea typeface="+mn-lt"/>
                <a:cs typeface="+mn-lt"/>
              </a:rPr>
              <a:t>criteria</a:t>
            </a:r>
            <a:r>
              <a:rPr lang="tr-TR">
                <a:ea typeface="+mn-lt"/>
                <a:cs typeface="+mn-lt"/>
              </a:rPr>
              <a:t>. </a:t>
            </a:r>
            <a:r>
              <a:rPr lang="tr-TR" err="1">
                <a:ea typeface="+mn-lt"/>
                <a:cs typeface="+mn-lt"/>
              </a:rPr>
              <a:t>Additionally</a:t>
            </a:r>
            <a:r>
              <a:rPr lang="tr-TR">
                <a:ea typeface="+mn-lt"/>
                <a:cs typeface="+mn-lt"/>
              </a:rPr>
              <a:t>, </a:t>
            </a:r>
            <a:r>
              <a:rPr lang="tr-TR" err="1">
                <a:ea typeface="+mn-lt"/>
                <a:cs typeface="+mn-lt"/>
              </a:rPr>
              <a:t>extensive</a:t>
            </a:r>
            <a:r>
              <a:rPr lang="tr-TR">
                <a:ea typeface="+mn-lt"/>
                <a:cs typeface="+mn-lt"/>
              </a:rPr>
              <a:t> metadata </a:t>
            </a:r>
            <a:r>
              <a:rPr lang="tr-TR" err="1">
                <a:ea typeface="+mn-lt"/>
                <a:cs typeface="+mn-lt"/>
              </a:rPr>
              <a:t>filtering</a:t>
            </a:r>
            <a:r>
              <a:rPr lang="tr-TR">
                <a:ea typeface="+mn-lt"/>
                <a:cs typeface="+mn-lt"/>
              </a:rPr>
              <a:t> </a:t>
            </a:r>
            <a:r>
              <a:rPr lang="tr-TR" err="1">
                <a:ea typeface="+mn-lt"/>
                <a:cs typeface="+mn-lt"/>
              </a:rPr>
              <a:t>may</a:t>
            </a:r>
            <a:r>
              <a:rPr lang="tr-TR">
                <a:ea typeface="+mn-lt"/>
                <a:cs typeface="+mn-lt"/>
              </a:rPr>
              <a:t> </a:t>
            </a:r>
            <a:r>
              <a:rPr lang="tr-TR" err="1">
                <a:ea typeface="+mn-lt"/>
                <a:cs typeface="+mn-lt"/>
              </a:rPr>
              <a:t>slow</a:t>
            </a:r>
            <a:r>
              <a:rPr lang="tr-TR">
                <a:ea typeface="+mn-lt"/>
                <a:cs typeface="+mn-lt"/>
              </a:rPr>
              <a:t> </a:t>
            </a:r>
            <a:r>
              <a:rPr lang="tr-TR" err="1">
                <a:ea typeface="+mn-lt"/>
                <a:cs typeface="+mn-lt"/>
              </a:rPr>
              <a:t>down</a:t>
            </a:r>
            <a:r>
              <a:rPr lang="tr-TR">
                <a:ea typeface="+mn-lt"/>
                <a:cs typeface="+mn-lt"/>
              </a:rPr>
              <a:t> </a:t>
            </a:r>
            <a:r>
              <a:rPr lang="tr-TR" err="1">
                <a:ea typeface="+mn-lt"/>
                <a:cs typeface="+mn-lt"/>
              </a:rPr>
              <a:t>the</a:t>
            </a:r>
            <a:r>
              <a:rPr lang="tr-TR">
                <a:ea typeface="+mn-lt"/>
                <a:cs typeface="+mn-lt"/>
              </a:rPr>
              <a:t> </a:t>
            </a:r>
            <a:r>
              <a:rPr lang="tr-TR" err="1">
                <a:ea typeface="+mn-lt"/>
                <a:cs typeface="+mn-lt"/>
              </a:rPr>
              <a:t>query</a:t>
            </a:r>
            <a:r>
              <a:rPr lang="tr-TR">
                <a:ea typeface="+mn-lt"/>
                <a:cs typeface="+mn-lt"/>
              </a:rPr>
              <a:t> </a:t>
            </a:r>
            <a:r>
              <a:rPr lang="tr-TR" err="1">
                <a:ea typeface="+mn-lt"/>
                <a:cs typeface="+mn-lt"/>
              </a:rPr>
              <a:t>process</a:t>
            </a:r>
            <a:r>
              <a:rPr lang="tr-TR">
                <a:ea typeface="+mn-lt"/>
                <a:cs typeface="+mn-lt"/>
              </a:rPr>
              <a:t> </a:t>
            </a:r>
            <a:r>
              <a:rPr lang="tr-TR" err="1">
                <a:ea typeface="+mn-lt"/>
                <a:cs typeface="+mn-lt"/>
              </a:rPr>
              <a:t>due</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a:t>
            </a:r>
            <a:r>
              <a:rPr lang="tr-TR" err="1">
                <a:ea typeface="+mn-lt"/>
                <a:cs typeface="+mn-lt"/>
              </a:rPr>
              <a:t>added</a:t>
            </a:r>
            <a:r>
              <a:rPr lang="tr-TR">
                <a:ea typeface="+mn-lt"/>
                <a:cs typeface="+mn-lt"/>
              </a:rPr>
              <a:t> </a:t>
            </a:r>
            <a:r>
              <a:rPr lang="tr-TR" err="1">
                <a:ea typeface="+mn-lt"/>
                <a:cs typeface="+mn-lt"/>
              </a:rPr>
              <a:t>computational</a:t>
            </a:r>
            <a:r>
              <a:rPr lang="tr-TR">
                <a:ea typeface="+mn-lt"/>
                <a:cs typeface="+mn-lt"/>
              </a:rPr>
              <a:t> </a:t>
            </a:r>
            <a:r>
              <a:rPr lang="tr-TR" err="1">
                <a:ea typeface="+mn-lt"/>
                <a:cs typeface="+mn-lt"/>
              </a:rPr>
              <a:t>overhead</a:t>
            </a:r>
            <a:r>
              <a:rPr lang="tr-TR">
                <a:ea typeface="+mn-lt"/>
                <a:cs typeface="+mn-lt"/>
              </a:rPr>
              <a:t>.</a:t>
            </a:r>
          </a:p>
          <a:p>
            <a:pPr algn="just"/>
            <a:r>
              <a:rPr lang="tr-TR">
                <a:ea typeface="+mn-lt"/>
                <a:cs typeface="+mn-lt"/>
              </a:rPr>
              <a:t>Post-</a:t>
            </a:r>
            <a:r>
              <a:rPr lang="tr-TR" err="1">
                <a:ea typeface="+mn-lt"/>
                <a:cs typeface="+mn-lt"/>
              </a:rPr>
              <a:t>filtering</a:t>
            </a:r>
            <a:r>
              <a:rPr lang="tr-TR">
                <a:ea typeface="+mn-lt"/>
                <a:cs typeface="+mn-lt"/>
              </a:rPr>
              <a:t>: </a:t>
            </a:r>
            <a:r>
              <a:rPr lang="tr-TR" err="1">
                <a:ea typeface="+mn-lt"/>
                <a:cs typeface="+mn-lt"/>
              </a:rPr>
              <a:t>In</a:t>
            </a:r>
            <a:r>
              <a:rPr lang="tr-TR">
                <a:ea typeface="+mn-lt"/>
                <a:cs typeface="+mn-lt"/>
              </a:rPr>
              <a:t> </a:t>
            </a:r>
            <a:r>
              <a:rPr lang="tr-TR" err="1">
                <a:ea typeface="+mn-lt"/>
                <a:cs typeface="+mn-lt"/>
              </a:rPr>
              <a:t>this</a:t>
            </a:r>
            <a:r>
              <a:rPr lang="tr-TR">
                <a:ea typeface="+mn-lt"/>
                <a:cs typeface="+mn-lt"/>
              </a:rPr>
              <a:t> </a:t>
            </a:r>
            <a:r>
              <a:rPr lang="tr-TR" err="1">
                <a:ea typeface="+mn-lt"/>
                <a:cs typeface="+mn-lt"/>
              </a:rPr>
              <a:t>approach</a:t>
            </a:r>
            <a:r>
              <a:rPr lang="tr-TR">
                <a:ea typeface="+mn-lt"/>
                <a:cs typeface="+mn-lt"/>
              </a:rPr>
              <a:t>, </a:t>
            </a:r>
            <a:r>
              <a:rPr lang="tr-TR" err="1">
                <a:ea typeface="+mn-lt"/>
                <a:cs typeface="+mn-lt"/>
              </a:rPr>
              <a:t>the</a:t>
            </a:r>
            <a:r>
              <a:rPr lang="tr-TR">
                <a:ea typeface="+mn-lt"/>
                <a:cs typeface="+mn-lt"/>
              </a:rPr>
              <a:t> metadata </a:t>
            </a:r>
            <a:r>
              <a:rPr lang="tr-TR" err="1">
                <a:ea typeface="+mn-lt"/>
                <a:cs typeface="+mn-lt"/>
              </a:rPr>
              <a:t>filtering</a:t>
            </a:r>
            <a:r>
              <a:rPr lang="tr-TR">
                <a:ea typeface="+mn-lt"/>
                <a:cs typeface="+mn-lt"/>
              </a:rPr>
              <a:t> is done </a:t>
            </a:r>
            <a:r>
              <a:rPr lang="tr-TR" err="1">
                <a:ea typeface="+mn-lt"/>
                <a:cs typeface="+mn-lt"/>
              </a:rPr>
              <a:t>after</a:t>
            </a:r>
            <a:r>
              <a:rPr lang="tr-TR">
                <a:ea typeface="+mn-lt"/>
                <a:cs typeface="+mn-lt"/>
              </a:rPr>
              <a:t> </a:t>
            </a:r>
            <a:r>
              <a:rPr lang="tr-TR" err="1">
                <a:ea typeface="+mn-lt"/>
                <a:cs typeface="+mn-lt"/>
              </a:rPr>
              <a:t>the</a:t>
            </a:r>
            <a:r>
              <a:rPr lang="tr-TR">
                <a:ea typeface="+mn-lt"/>
                <a:cs typeface="+mn-lt"/>
              </a:rPr>
              <a:t> </a:t>
            </a:r>
            <a:r>
              <a:rPr lang="tr-TR" err="1">
                <a:ea typeface="+mn-lt"/>
                <a:cs typeface="+mn-lt"/>
              </a:rPr>
              <a:t>vector</a:t>
            </a:r>
            <a:r>
              <a:rPr lang="tr-TR">
                <a:ea typeface="+mn-lt"/>
                <a:cs typeface="+mn-lt"/>
              </a:rPr>
              <a:t> </a:t>
            </a:r>
            <a:r>
              <a:rPr lang="tr-TR" err="1">
                <a:ea typeface="+mn-lt"/>
                <a:cs typeface="+mn-lt"/>
              </a:rPr>
              <a:t>search</a:t>
            </a:r>
            <a:r>
              <a:rPr lang="tr-TR">
                <a:ea typeface="+mn-lt"/>
                <a:cs typeface="+mn-lt"/>
              </a:rPr>
              <a:t>. </a:t>
            </a:r>
            <a:r>
              <a:rPr lang="tr-TR" err="1">
                <a:ea typeface="+mn-lt"/>
                <a:cs typeface="+mn-lt"/>
              </a:rPr>
              <a:t>This</a:t>
            </a:r>
            <a:r>
              <a:rPr lang="tr-TR">
                <a:ea typeface="+mn-lt"/>
                <a:cs typeface="+mn-lt"/>
              </a:rPr>
              <a:t> can </a:t>
            </a:r>
            <a:r>
              <a:rPr lang="tr-TR" err="1">
                <a:ea typeface="+mn-lt"/>
                <a:cs typeface="+mn-lt"/>
              </a:rPr>
              <a:t>help</a:t>
            </a:r>
            <a:r>
              <a:rPr lang="tr-TR">
                <a:ea typeface="+mn-lt"/>
                <a:cs typeface="+mn-lt"/>
              </a:rPr>
              <a:t> </a:t>
            </a:r>
            <a:r>
              <a:rPr lang="tr-TR" err="1">
                <a:ea typeface="+mn-lt"/>
                <a:cs typeface="+mn-lt"/>
              </a:rPr>
              <a:t>ensure</a:t>
            </a:r>
            <a:r>
              <a:rPr lang="tr-TR">
                <a:ea typeface="+mn-lt"/>
                <a:cs typeface="+mn-lt"/>
              </a:rPr>
              <a:t> </a:t>
            </a:r>
            <a:r>
              <a:rPr lang="tr-TR" err="1">
                <a:ea typeface="+mn-lt"/>
                <a:cs typeface="+mn-lt"/>
              </a:rPr>
              <a:t>that</a:t>
            </a:r>
            <a:r>
              <a:rPr lang="tr-TR">
                <a:ea typeface="+mn-lt"/>
                <a:cs typeface="+mn-lt"/>
              </a:rPr>
              <a:t> </a:t>
            </a:r>
            <a:r>
              <a:rPr lang="tr-TR" err="1">
                <a:ea typeface="+mn-lt"/>
                <a:cs typeface="+mn-lt"/>
              </a:rPr>
              <a:t>all</a:t>
            </a:r>
            <a:r>
              <a:rPr lang="tr-TR">
                <a:ea typeface="+mn-lt"/>
                <a:cs typeface="+mn-lt"/>
              </a:rPr>
              <a:t> </a:t>
            </a:r>
            <a:r>
              <a:rPr lang="tr-TR" err="1">
                <a:ea typeface="+mn-lt"/>
                <a:cs typeface="+mn-lt"/>
              </a:rPr>
              <a:t>relevant</a:t>
            </a:r>
            <a:r>
              <a:rPr lang="tr-TR">
                <a:ea typeface="+mn-lt"/>
                <a:cs typeface="+mn-lt"/>
              </a:rPr>
              <a:t> </a:t>
            </a:r>
            <a:r>
              <a:rPr lang="tr-TR" err="1">
                <a:ea typeface="+mn-lt"/>
                <a:cs typeface="+mn-lt"/>
              </a:rPr>
              <a:t>results</a:t>
            </a:r>
            <a:r>
              <a:rPr lang="tr-TR">
                <a:ea typeface="+mn-lt"/>
                <a:cs typeface="+mn-lt"/>
              </a:rPr>
              <a:t> </a:t>
            </a:r>
            <a:r>
              <a:rPr lang="tr-TR" err="1">
                <a:ea typeface="+mn-lt"/>
                <a:cs typeface="+mn-lt"/>
              </a:rPr>
              <a:t>are</a:t>
            </a:r>
            <a:r>
              <a:rPr lang="tr-TR">
                <a:ea typeface="+mn-lt"/>
                <a:cs typeface="+mn-lt"/>
              </a:rPr>
              <a:t> </a:t>
            </a:r>
            <a:r>
              <a:rPr lang="tr-TR" err="1">
                <a:ea typeface="+mn-lt"/>
                <a:cs typeface="+mn-lt"/>
              </a:rPr>
              <a:t>considered</a:t>
            </a:r>
            <a:r>
              <a:rPr lang="tr-TR">
                <a:ea typeface="+mn-lt"/>
                <a:cs typeface="+mn-lt"/>
              </a:rPr>
              <a:t>, but it </a:t>
            </a:r>
            <a:r>
              <a:rPr lang="tr-TR" err="1">
                <a:ea typeface="+mn-lt"/>
                <a:cs typeface="+mn-lt"/>
              </a:rPr>
              <a:t>may</a:t>
            </a:r>
            <a:r>
              <a:rPr lang="tr-TR">
                <a:ea typeface="+mn-lt"/>
                <a:cs typeface="+mn-lt"/>
              </a:rPr>
              <a:t> </a:t>
            </a:r>
            <a:r>
              <a:rPr lang="tr-TR" err="1">
                <a:ea typeface="+mn-lt"/>
                <a:cs typeface="+mn-lt"/>
              </a:rPr>
              <a:t>also</a:t>
            </a:r>
            <a:r>
              <a:rPr lang="tr-TR">
                <a:ea typeface="+mn-lt"/>
                <a:cs typeface="+mn-lt"/>
              </a:rPr>
              <a:t> </a:t>
            </a:r>
            <a:r>
              <a:rPr lang="tr-TR" err="1">
                <a:ea typeface="+mn-lt"/>
                <a:cs typeface="+mn-lt"/>
              </a:rPr>
              <a:t>introduce</a:t>
            </a:r>
            <a:r>
              <a:rPr lang="tr-TR">
                <a:ea typeface="+mn-lt"/>
                <a:cs typeface="+mn-lt"/>
              </a:rPr>
              <a:t> </a:t>
            </a:r>
            <a:r>
              <a:rPr lang="tr-TR" err="1">
                <a:ea typeface="+mn-lt"/>
                <a:cs typeface="+mn-lt"/>
              </a:rPr>
              <a:t>additional</a:t>
            </a:r>
            <a:r>
              <a:rPr lang="tr-TR">
                <a:ea typeface="+mn-lt"/>
                <a:cs typeface="+mn-lt"/>
              </a:rPr>
              <a:t> </a:t>
            </a:r>
            <a:r>
              <a:rPr lang="tr-TR" err="1">
                <a:ea typeface="+mn-lt"/>
                <a:cs typeface="+mn-lt"/>
              </a:rPr>
              <a:t>overhead</a:t>
            </a:r>
            <a:r>
              <a:rPr lang="tr-TR">
                <a:ea typeface="+mn-lt"/>
                <a:cs typeface="+mn-lt"/>
              </a:rPr>
              <a:t> </a:t>
            </a:r>
            <a:r>
              <a:rPr lang="tr-TR" err="1">
                <a:ea typeface="+mn-lt"/>
                <a:cs typeface="+mn-lt"/>
              </a:rPr>
              <a:t>and</a:t>
            </a:r>
            <a:r>
              <a:rPr lang="tr-TR">
                <a:ea typeface="+mn-lt"/>
                <a:cs typeface="+mn-lt"/>
              </a:rPr>
              <a:t> </a:t>
            </a:r>
            <a:r>
              <a:rPr lang="tr-TR" err="1">
                <a:ea typeface="+mn-lt"/>
                <a:cs typeface="+mn-lt"/>
              </a:rPr>
              <a:t>slow</a:t>
            </a:r>
            <a:r>
              <a:rPr lang="tr-TR">
                <a:ea typeface="+mn-lt"/>
                <a:cs typeface="+mn-lt"/>
              </a:rPr>
              <a:t> </a:t>
            </a:r>
            <a:r>
              <a:rPr lang="tr-TR" err="1">
                <a:ea typeface="+mn-lt"/>
                <a:cs typeface="+mn-lt"/>
              </a:rPr>
              <a:t>down</a:t>
            </a:r>
            <a:r>
              <a:rPr lang="tr-TR">
                <a:ea typeface="+mn-lt"/>
                <a:cs typeface="+mn-lt"/>
              </a:rPr>
              <a:t> </a:t>
            </a:r>
            <a:r>
              <a:rPr lang="tr-TR" err="1">
                <a:ea typeface="+mn-lt"/>
                <a:cs typeface="+mn-lt"/>
              </a:rPr>
              <a:t>the</a:t>
            </a:r>
            <a:r>
              <a:rPr lang="tr-TR">
                <a:ea typeface="+mn-lt"/>
                <a:cs typeface="+mn-lt"/>
              </a:rPr>
              <a:t> </a:t>
            </a:r>
            <a:r>
              <a:rPr lang="tr-TR" err="1">
                <a:ea typeface="+mn-lt"/>
                <a:cs typeface="+mn-lt"/>
              </a:rPr>
              <a:t>query</a:t>
            </a:r>
            <a:r>
              <a:rPr lang="tr-TR">
                <a:ea typeface="+mn-lt"/>
                <a:cs typeface="+mn-lt"/>
              </a:rPr>
              <a:t> </a:t>
            </a:r>
            <a:r>
              <a:rPr lang="tr-TR" err="1">
                <a:ea typeface="+mn-lt"/>
                <a:cs typeface="+mn-lt"/>
              </a:rPr>
              <a:t>process</a:t>
            </a:r>
            <a:r>
              <a:rPr lang="tr-TR">
                <a:ea typeface="+mn-lt"/>
                <a:cs typeface="+mn-lt"/>
              </a:rPr>
              <a:t> as </a:t>
            </a:r>
            <a:r>
              <a:rPr lang="tr-TR" err="1">
                <a:ea typeface="+mn-lt"/>
                <a:cs typeface="+mn-lt"/>
              </a:rPr>
              <a:t>irrelevant</a:t>
            </a:r>
            <a:r>
              <a:rPr lang="tr-TR">
                <a:ea typeface="+mn-lt"/>
                <a:cs typeface="+mn-lt"/>
              </a:rPr>
              <a:t> </a:t>
            </a:r>
            <a:r>
              <a:rPr lang="tr-TR" err="1">
                <a:ea typeface="+mn-lt"/>
                <a:cs typeface="+mn-lt"/>
              </a:rPr>
              <a:t>results</a:t>
            </a:r>
            <a:r>
              <a:rPr lang="tr-TR">
                <a:ea typeface="+mn-lt"/>
                <a:cs typeface="+mn-lt"/>
              </a:rPr>
              <a:t> </a:t>
            </a:r>
            <a:r>
              <a:rPr lang="tr-TR" err="1">
                <a:ea typeface="+mn-lt"/>
                <a:cs typeface="+mn-lt"/>
              </a:rPr>
              <a:t>need</a:t>
            </a:r>
            <a:r>
              <a:rPr lang="tr-TR">
                <a:ea typeface="+mn-lt"/>
                <a:cs typeface="+mn-lt"/>
              </a:rPr>
              <a:t> </a:t>
            </a:r>
            <a:r>
              <a:rPr lang="tr-TR" err="1">
                <a:ea typeface="+mn-lt"/>
                <a:cs typeface="+mn-lt"/>
              </a:rPr>
              <a:t>to</a:t>
            </a:r>
            <a:r>
              <a:rPr lang="tr-TR">
                <a:ea typeface="+mn-lt"/>
                <a:cs typeface="+mn-lt"/>
              </a:rPr>
              <a:t> be </a:t>
            </a:r>
            <a:r>
              <a:rPr lang="tr-TR" err="1">
                <a:ea typeface="+mn-lt"/>
                <a:cs typeface="+mn-lt"/>
              </a:rPr>
              <a:t>filtered</a:t>
            </a:r>
            <a:r>
              <a:rPr lang="tr-TR">
                <a:ea typeface="+mn-lt"/>
                <a:cs typeface="+mn-lt"/>
              </a:rPr>
              <a:t> </a:t>
            </a:r>
            <a:r>
              <a:rPr lang="tr-TR" err="1">
                <a:ea typeface="+mn-lt"/>
                <a:cs typeface="+mn-lt"/>
              </a:rPr>
              <a:t>out</a:t>
            </a:r>
            <a:r>
              <a:rPr lang="tr-TR">
                <a:ea typeface="+mn-lt"/>
                <a:cs typeface="+mn-lt"/>
              </a:rPr>
              <a:t> </a:t>
            </a:r>
            <a:r>
              <a:rPr lang="tr-TR" err="1">
                <a:ea typeface="+mn-lt"/>
                <a:cs typeface="+mn-lt"/>
              </a:rPr>
              <a:t>after</a:t>
            </a:r>
            <a:r>
              <a:rPr lang="tr-TR">
                <a:ea typeface="+mn-lt"/>
                <a:cs typeface="+mn-lt"/>
              </a:rPr>
              <a:t> </a:t>
            </a:r>
            <a:r>
              <a:rPr lang="tr-TR" err="1">
                <a:ea typeface="+mn-lt"/>
                <a:cs typeface="+mn-lt"/>
              </a:rPr>
              <a:t>the</a:t>
            </a:r>
            <a:r>
              <a:rPr lang="tr-TR">
                <a:ea typeface="+mn-lt"/>
                <a:cs typeface="+mn-lt"/>
              </a:rPr>
              <a:t> </a:t>
            </a:r>
            <a:r>
              <a:rPr lang="tr-TR" err="1">
                <a:ea typeface="+mn-lt"/>
                <a:cs typeface="+mn-lt"/>
              </a:rPr>
              <a:t>search</a:t>
            </a:r>
            <a:r>
              <a:rPr lang="tr-TR">
                <a:ea typeface="+mn-lt"/>
                <a:cs typeface="+mn-lt"/>
              </a:rPr>
              <a:t> is </a:t>
            </a:r>
            <a:r>
              <a:rPr lang="tr-TR" err="1">
                <a:ea typeface="+mn-lt"/>
                <a:cs typeface="+mn-lt"/>
              </a:rPr>
              <a:t>complete</a:t>
            </a:r>
            <a:r>
              <a:rPr lang="tr-TR">
                <a:ea typeface="+mn-lt"/>
                <a:cs typeface="+mn-lt"/>
              </a:rPr>
              <a:t>.</a:t>
            </a:r>
          </a:p>
          <a:p>
            <a:pPr marL="0" indent="0" algn="just">
              <a:buNone/>
            </a:pPr>
            <a:r>
              <a:rPr lang="tr-TR" err="1">
                <a:ea typeface="+mn-lt"/>
                <a:cs typeface="+mn-lt"/>
              </a:rPr>
              <a:t>To</a:t>
            </a:r>
            <a:r>
              <a:rPr lang="tr-TR">
                <a:ea typeface="+mn-lt"/>
                <a:cs typeface="+mn-lt"/>
              </a:rPr>
              <a:t> optimize </a:t>
            </a:r>
            <a:r>
              <a:rPr lang="tr-TR" err="1">
                <a:ea typeface="+mn-lt"/>
                <a:cs typeface="+mn-lt"/>
              </a:rPr>
              <a:t>the</a:t>
            </a:r>
            <a:r>
              <a:rPr lang="tr-TR">
                <a:ea typeface="+mn-lt"/>
                <a:cs typeface="+mn-lt"/>
              </a:rPr>
              <a:t> </a:t>
            </a:r>
            <a:r>
              <a:rPr lang="tr-TR" err="1">
                <a:ea typeface="+mn-lt"/>
                <a:cs typeface="+mn-lt"/>
              </a:rPr>
              <a:t>filtering</a:t>
            </a:r>
            <a:r>
              <a:rPr lang="tr-TR">
                <a:ea typeface="+mn-lt"/>
                <a:cs typeface="+mn-lt"/>
              </a:rPr>
              <a:t> </a:t>
            </a:r>
            <a:r>
              <a:rPr lang="tr-TR" err="1">
                <a:ea typeface="+mn-lt"/>
                <a:cs typeface="+mn-lt"/>
              </a:rPr>
              <a:t>process</a:t>
            </a:r>
            <a:r>
              <a:rPr lang="tr-TR">
                <a:ea typeface="+mn-lt"/>
                <a:cs typeface="+mn-lt"/>
              </a:rPr>
              <a:t>, </a:t>
            </a:r>
            <a:r>
              <a:rPr lang="tr-TR" err="1">
                <a:ea typeface="+mn-lt"/>
                <a:cs typeface="+mn-lt"/>
              </a:rPr>
              <a:t>vector</a:t>
            </a:r>
            <a:r>
              <a:rPr lang="tr-TR">
                <a:ea typeface="+mn-lt"/>
                <a:cs typeface="+mn-lt"/>
              </a:rPr>
              <a:t> </a:t>
            </a:r>
            <a:r>
              <a:rPr lang="tr-TR" err="1">
                <a:ea typeface="+mn-lt"/>
                <a:cs typeface="+mn-lt"/>
              </a:rPr>
              <a:t>databases</a:t>
            </a:r>
            <a:r>
              <a:rPr lang="tr-TR">
                <a:ea typeface="+mn-lt"/>
                <a:cs typeface="+mn-lt"/>
              </a:rPr>
              <a:t> </a:t>
            </a:r>
            <a:r>
              <a:rPr lang="tr-TR" err="1">
                <a:ea typeface="+mn-lt"/>
                <a:cs typeface="+mn-lt"/>
              </a:rPr>
              <a:t>use</a:t>
            </a:r>
            <a:r>
              <a:rPr lang="tr-TR">
                <a:ea typeface="+mn-lt"/>
                <a:cs typeface="+mn-lt"/>
              </a:rPr>
              <a:t> </a:t>
            </a:r>
            <a:r>
              <a:rPr lang="tr-TR" err="1">
                <a:ea typeface="+mn-lt"/>
                <a:cs typeface="+mn-lt"/>
              </a:rPr>
              <a:t>various</a:t>
            </a:r>
            <a:r>
              <a:rPr lang="tr-TR">
                <a:ea typeface="+mn-lt"/>
                <a:cs typeface="+mn-lt"/>
              </a:rPr>
              <a:t> </a:t>
            </a:r>
            <a:r>
              <a:rPr lang="tr-TR" err="1">
                <a:ea typeface="+mn-lt"/>
                <a:cs typeface="+mn-lt"/>
              </a:rPr>
              <a:t>techniques</a:t>
            </a:r>
            <a:r>
              <a:rPr lang="tr-TR">
                <a:ea typeface="+mn-lt"/>
                <a:cs typeface="+mn-lt"/>
              </a:rPr>
              <a:t>, </a:t>
            </a:r>
            <a:r>
              <a:rPr lang="tr-TR" err="1">
                <a:ea typeface="+mn-lt"/>
                <a:cs typeface="+mn-lt"/>
              </a:rPr>
              <a:t>such</a:t>
            </a:r>
            <a:r>
              <a:rPr lang="tr-TR">
                <a:ea typeface="+mn-lt"/>
                <a:cs typeface="+mn-lt"/>
              </a:rPr>
              <a:t> as </a:t>
            </a:r>
            <a:r>
              <a:rPr lang="tr-TR" err="1">
                <a:ea typeface="+mn-lt"/>
                <a:cs typeface="+mn-lt"/>
              </a:rPr>
              <a:t>leveraging</a:t>
            </a:r>
            <a:r>
              <a:rPr lang="tr-TR">
                <a:ea typeface="+mn-lt"/>
                <a:cs typeface="+mn-lt"/>
              </a:rPr>
              <a:t> </a:t>
            </a:r>
            <a:r>
              <a:rPr lang="tr-TR" err="1">
                <a:ea typeface="+mn-lt"/>
                <a:cs typeface="+mn-lt"/>
              </a:rPr>
              <a:t>advanced</a:t>
            </a:r>
            <a:r>
              <a:rPr lang="tr-TR">
                <a:ea typeface="+mn-lt"/>
                <a:cs typeface="+mn-lt"/>
              </a:rPr>
              <a:t> </a:t>
            </a:r>
            <a:r>
              <a:rPr lang="tr-TR" err="1">
                <a:ea typeface="+mn-lt"/>
                <a:cs typeface="+mn-lt"/>
              </a:rPr>
              <a:t>indexing</a:t>
            </a:r>
            <a:r>
              <a:rPr lang="tr-TR">
                <a:ea typeface="+mn-lt"/>
                <a:cs typeface="+mn-lt"/>
              </a:rPr>
              <a:t> </a:t>
            </a:r>
            <a:r>
              <a:rPr lang="tr-TR" err="1">
                <a:ea typeface="+mn-lt"/>
                <a:cs typeface="+mn-lt"/>
              </a:rPr>
              <a:t>methods</a:t>
            </a:r>
            <a:r>
              <a:rPr lang="tr-TR">
                <a:ea typeface="+mn-lt"/>
                <a:cs typeface="+mn-lt"/>
              </a:rPr>
              <a:t> </a:t>
            </a:r>
            <a:r>
              <a:rPr lang="tr-TR" err="1">
                <a:ea typeface="+mn-lt"/>
                <a:cs typeface="+mn-lt"/>
              </a:rPr>
              <a:t>for</a:t>
            </a:r>
            <a:r>
              <a:rPr lang="tr-TR">
                <a:ea typeface="+mn-lt"/>
                <a:cs typeface="+mn-lt"/>
              </a:rPr>
              <a:t> metadata </a:t>
            </a:r>
            <a:r>
              <a:rPr lang="tr-TR" err="1">
                <a:ea typeface="+mn-lt"/>
                <a:cs typeface="+mn-lt"/>
              </a:rPr>
              <a:t>or</a:t>
            </a:r>
            <a:r>
              <a:rPr lang="tr-TR">
                <a:ea typeface="+mn-lt"/>
                <a:cs typeface="+mn-lt"/>
              </a:rPr>
              <a:t> </a:t>
            </a:r>
            <a:r>
              <a:rPr lang="tr-TR" err="1">
                <a:ea typeface="+mn-lt"/>
                <a:cs typeface="+mn-lt"/>
              </a:rPr>
              <a:t>using</a:t>
            </a:r>
            <a:r>
              <a:rPr lang="tr-TR">
                <a:ea typeface="+mn-lt"/>
                <a:cs typeface="+mn-lt"/>
              </a:rPr>
              <a:t> </a:t>
            </a:r>
            <a:r>
              <a:rPr lang="tr-TR" err="1">
                <a:ea typeface="+mn-lt"/>
                <a:cs typeface="+mn-lt"/>
              </a:rPr>
              <a:t>parallel</a:t>
            </a:r>
            <a:r>
              <a:rPr lang="tr-TR">
                <a:ea typeface="+mn-lt"/>
                <a:cs typeface="+mn-lt"/>
              </a:rPr>
              <a:t> </a:t>
            </a:r>
            <a:r>
              <a:rPr lang="tr-TR" err="1">
                <a:ea typeface="+mn-lt"/>
                <a:cs typeface="+mn-lt"/>
              </a:rPr>
              <a:t>processing</a:t>
            </a:r>
            <a:r>
              <a:rPr lang="tr-TR">
                <a:ea typeface="+mn-lt"/>
                <a:cs typeface="+mn-lt"/>
              </a:rPr>
              <a:t> </a:t>
            </a:r>
            <a:r>
              <a:rPr lang="tr-TR" err="1">
                <a:ea typeface="+mn-lt"/>
                <a:cs typeface="+mn-lt"/>
              </a:rPr>
              <a:t>to</a:t>
            </a:r>
            <a:r>
              <a:rPr lang="tr-TR">
                <a:ea typeface="+mn-lt"/>
                <a:cs typeface="+mn-lt"/>
              </a:rPr>
              <a:t> </a:t>
            </a:r>
            <a:r>
              <a:rPr lang="tr-TR" err="1">
                <a:ea typeface="+mn-lt"/>
                <a:cs typeface="+mn-lt"/>
              </a:rPr>
              <a:t>speed</a:t>
            </a:r>
            <a:r>
              <a:rPr lang="tr-TR">
                <a:ea typeface="+mn-lt"/>
                <a:cs typeface="+mn-lt"/>
              </a:rPr>
              <a:t> </a:t>
            </a:r>
            <a:r>
              <a:rPr lang="tr-TR" err="1">
                <a:ea typeface="+mn-lt"/>
                <a:cs typeface="+mn-lt"/>
              </a:rPr>
              <a:t>up</a:t>
            </a:r>
            <a:r>
              <a:rPr lang="tr-TR">
                <a:ea typeface="+mn-lt"/>
                <a:cs typeface="+mn-lt"/>
              </a:rPr>
              <a:t> </a:t>
            </a:r>
            <a:r>
              <a:rPr lang="tr-TR" err="1">
                <a:ea typeface="+mn-lt"/>
                <a:cs typeface="+mn-lt"/>
              </a:rPr>
              <a:t>the</a:t>
            </a:r>
            <a:r>
              <a:rPr lang="tr-TR">
                <a:ea typeface="+mn-lt"/>
                <a:cs typeface="+mn-lt"/>
              </a:rPr>
              <a:t> </a:t>
            </a:r>
            <a:r>
              <a:rPr lang="tr-TR" err="1">
                <a:ea typeface="+mn-lt"/>
                <a:cs typeface="+mn-lt"/>
              </a:rPr>
              <a:t>filtering</a:t>
            </a:r>
            <a:r>
              <a:rPr lang="tr-TR">
                <a:ea typeface="+mn-lt"/>
                <a:cs typeface="+mn-lt"/>
              </a:rPr>
              <a:t> </a:t>
            </a:r>
            <a:r>
              <a:rPr lang="tr-TR" err="1">
                <a:ea typeface="+mn-lt"/>
                <a:cs typeface="+mn-lt"/>
              </a:rPr>
              <a:t>tasks</a:t>
            </a:r>
            <a:r>
              <a:rPr lang="tr-TR">
                <a:ea typeface="+mn-lt"/>
                <a:cs typeface="+mn-lt"/>
              </a:rPr>
              <a:t>. </a:t>
            </a:r>
            <a:r>
              <a:rPr lang="tr-TR" err="1">
                <a:ea typeface="+mn-lt"/>
                <a:cs typeface="+mn-lt"/>
              </a:rPr>
              <a:t>Balancing</a:t>
            </a:r>
            <a:r>
              <a:rPr lang="tr-TR">
                <a:ea typeface="+mn-lt"/>
                <a:cs typeface="+mn-lt"/>
              </a:rPr>
              <a:t> </a:t>
            </a:r>
            <a:r>
              <a:rPr lang="tr-TR" err="1">
                <a:ea typeface="+mn-lt"/>
                <a:cs typeface="+mn-lt"/>
              </a:rPr>
              <a:t>the</a:t>
            </a:r>
            <a:r>
              <a:rPr lang="tr-TR">
                <a:ea typeface="+mn-lt"/>
                <a:cs typeface="+mn-lt"/>
              </a:rPr>
              <a:t> </a:t>
            </a:r>
            <a:r>
              <a:rPr lang="tr-TR" err="1">
                <a:ea typeface="+mn-lt"/>
                <a:cs typeface="+mn-lt"/>
              </a:rPr>
              <a:t>trade-offs</a:t>
            </a:r>
            <a:r>
              <a:rPr lang="tr-TR">
                <a:ea typeface="+mn-lt"/>
                <a:cs typeface="+mn-lt"/>
              </a:rPr>
              <a:t> </a:t>
            </a:r>
            <a:r>
              <a:rPr lang="tr-TR" err="1">
                <a:ea typeface="+mn-lt"/>
                <a:cs typeface="+mn-lt"/>
              </a:rPr>
              <a:t>between</a:t>
            </a:r>
            <a:r>
              <a:rPr lang="tr-TR">
                <a:ea typeface="+mn-lt"/>
                <a:cs typeface="+mn-lt"/>
              </a:rPr>
              <a:t> </a:t>
            </a:r>
            <a:r>
              <a:rPr lang="tr-TR" err="1">
                <a:ea typeface="+mn-lt"/>
                <a:cs typeface="+mn-lt"/>
              </a:rPr>
              <a:t>search</a:t>
            </a:r>
            <a:r>
              <a:rPr lang="tr-TR">
                <a:ea typeface="+mn-lt"/>
                <a:cs typeface="+mn-lt"/>
              </a:rPr>
              <a:t> </a:t>
            </a:r>
            <a:r>
              <a:rPr lang="tr-TR" err="1">
                <a:ea typeface="+mn-lt"/>
                <a:cs typeface="+mn-lt"/>
              </a:rPr>
              <a:t>performance</a:t>
            </a:r>
            <a:r>
              <a:rPr lang="tr-TR">
                <a:ea typeface="+mn-lt"/>
                <a:cs typeface="+mn-lt"/>
              </a:rPr>
              <a:t> </a:t>
            </a:r>
            <a:r>
              <a:rPr lang="tr-TR" err="1">
                <a:ea typeface="+mn-lt"/>
                <a:cs typeface="+mn-lt"/>
              </a:rPr>
              <a:t>and</a:t>
            </a:r>
            <a:r>
              <a:rPr lang="tr-TR">
                <a:ea typeface="+mn-lt"/>
                <a:cs typeface="+mn-lt"/>
              </a:rPr>
              <a:t> </a:t>
            </a:r>
            <a:r>
              <a:rPr lang="tr-TR" err="1">
                <a:ea typeface="+mn-lt"/>
                <a:cs typeface="+mn-lt"/>
              </a:rPr>
              <a:t>filtering</a:t>
            </a:r>
            <a:r>
              <a:rPr lang="tr-TR">
                <a:ea typeface="+mn-lt"/>
                <a:cs typeface="+mn-lt"/>
              </a:rPr>
              <a:t> </a:t>
            </a:r>
            <a:r>
              <a:rPr lang="tr-TR" err="1">
                <a:ea typeface="+mn-lt"/>
                <a:cs typeface="+mn-lt"/>
              </a:rPr>
              <a:t>accuracy</a:t>
            </a:r>
            <a:r>
              <a:rPr lang="tr-TR">
                <a:ea typeface="+mn-lt"/>
                <a:cs typeface="+mn-lt"/>
              </a:rPr>
              <a:t> is </a:t>
            </a:r>
            <a:r>
              <a:rPr lang="tr-TR" err="1">
                <a:ea typeface="+mn-lt"/>
                <a:cs typeface="+mn-lt"/>
              </a:rPr>
              <a:t>essential</a:t>
            </a:r>
            <a:r>
              <a:rPr lang="tr-TR">
                <a:ea typeface="+mn-lt"/>
                <a:cs typeface="+mn-lt"/>
              </a:rPr>
              <a:t> </a:t>
            </a:r>
            <a:r>
              <a:rPr lang="tr-TR" err="1">
                <a:ea typeface="+mn-lt"/>
                <a:cs typeface="+mn-lt"/>
              </a:rPr>
              <a:t>for</a:t>
            </a:r>
            <a:r>
              <a:rPr lang="tr-TR">
                <a:ea typeface="+mn-lt"/>
                <a:cs typeface="+mn-lt"/>
              </a:rPr>
              <a:t> </a:t>
            </a:r>
            <a:r>
              <a:rPr lang="tr-TR" err="1">
                <a:ea typeface="+mn-lt"/>
                <a:cs typeface="+mn-lt"/>
              </a:rPr>
              <a:t>providing</a:t>
            </a:r>
            <a:r>
              <a:rPr lang="tr-TR">
                <a:ea typeface="+mn-lt"/>
                <a:cs typeface="+mn-lt"/>
              </a:rPr>
              <a:t> </a:t>
            </a:r>
            <a:r>
              <a:rPr lang="tr-TR" err="1">
                <a:ea typeface="+mn-lt"/>
                <a:cs typeface="+mn-lt"/>
              </a:rPr>
              <a:t>efficient</a:t>
            </a:r>
            <a:r>
              <a:rPr lang="tr-TR">
                <a:ea typeface="+mn-lt"/>
                <a:cs typeface="+mn-lt"/>
              </a:rPr>
              <a:t> </a:t>
            </a:r>
            <a:r>
              <a:rPr lang="tr-TR" err="1">
                <a:ea typeface="+mn-lt"/>
                <a:cs typeface="+mn-lt"/>
              </a:rPr>
              <a:t>and</a:t>
            </a:r>
            <a:r>
              <a:rPr lang="tr-TR">
                <a:ea typeface="+mn-lt"/>
                <a:cs typeface="+mn-lt"/>
              </a:rPr>
              <a:t> </a:t>
            </a:r>
            <a:r>
              <a:rPr lang="tr-TR" err="1">
                <a:ea typeface="+mn-lt"/>
                <a:cs typeface="+mn-lt"/>
              </a:rPr>
              <a:t>relevant</a:t>
            </a:r>
            <a:r>
              <a:rPr lang="tr-TR">
                <a:ea typeface="+mn-lt"/>
                <a:cs typeface="+mn-lt"/>
              </a:rPr>
              <a:t> </a:t>
            </a:r>
            <a:r>
              <a:rPr lang="tr-TR" err="1">
                <a:ea typeface="+mn-lt"/>
                <a:cs typeface="+mn-lt"/>
              </a:rPr>
              <a:t>query</a:t>
            </a:r>
            <a:r>
              <a:rPr lang="tr-TR">
                <a:ea typeface="+mn-lt"/>
                <a:cs typeface="+mn-lt"/>
              </a:rPr>
              <a:t> </a:t>
            </a:r>
            <a:r>
              <a:rPr lang="tr-TR" err="1">
                <a:ea typeface="+mn-lt"/>
                <a:cs typeface="+mn-lt"/>
              </a:rPr>
              <a:t>results</a:t>
            </a:r>
            <a:r>
              <a:rPr lang="tr-TR">
                <a:ea typeface="+mn-lt"/>
                <a:cs typeface="+mn-lt"/>
              </a:rPr>
              <a:t> in </a:t>
            </a:r>
            <a:r>
              <a:rPr lang="tr-TR" err="1">
                <a:ea typeface="+mn-lt"/>
                <a:cs typeface="+mn-lt"/>
              </a:rPr>
              <a:t>vector</a:t>
            </a:r>
            <a:r>
              <a:rPr lang="tr-TR">
                <a:ea typeface="+mn-lt"/>
                <a:cs typeface="+mn-lt"/>
              </a:rPr>
              <a:t> </a:t>
            </a:r>
            <a:r>
              <a:rPr lang="tr-TR" err="1">
                <a:ea typeface="+mn-lt"/>
                <a:cs typeface="+mn-lt"/>
              </a:rPr>
              <a:t>databases</a:t>
            </a:r>
            <a:r>
              <a:rPr lang="tr-TR">
                <a:ea typeface="+mn-lt"/>
                <a:cs typeface="+mn-lt"/>
              </a:rPr>
              <a:t>.</a:t>
            </a:r>
          </a:p>
        </p:txBody>
      </p:sp>
    </p:spTree>
    <p:extLst>
      <p:ext uri="{BB962C8B-B14F-4D97-AF65-F5344CB8AC3E}">
        <p14:creationId xmlns:p14="http://schemas.microsoft.com/office/powerpoint/2010/main" val="568043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Vector Database Vs. Other Databases</a:t>
            </a:r>
          </a:p>
        </p:txBody>
      </p:sp>
      <p:pic>
        <p:nvPicPr>
          <p:cNvPr id="7" name="İçerik Yer Tutucusu 6" descr="metin, ekran görüntüsü, sayı, numara, yazı tipi içeren bir resim&#10;&#10;Açıklama otomatik olarak oluşturuldu">
            <a:extLst>
              <a:ext uri="{FF2B5EF4-FFF2-40B4-BE49-F238E27FC236}">
                <a16:creationId xmlns:a16="http://schemas.microsoft.com/office/drawing/2014/main" id="{CF368AA5-C3AB-26BF-A06B-5115B86D8766}"/>
              </a:ext>
            </a:extLst>
          </p:cNvPr>
          <p:cNvPicPr>
            <a:picLocks noGrp="1" noChangeAspect="1"/>
          </p:cNvPicPr>
          <p:nvPr>
            <p:ph idx="1"/>
          </p:nvPr>
        </p:nvPicPr>
        <p:blipFill>
          <a:blip r:embed="rId2"/>
          <a:stretch>
            <a:fillRect/>
          </a:stretch>
        </p:blipFill>
        <p:spPr>
          <a:xfrm>
            <a:off x="4673023" y="144873"/>
            <a:ext cx="6170839" cy="6565923"/>
          </a:xfrm>
          <a:prstGeom prst="rect">
            <a:avLst/>
          </a:prstGeom>
        </p:spPr>
      </p:pic>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8F63A3B-78C7-47BE-AE5E-E10140E04643}" type="slidenum">
              <a:rPr lang="en-US">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331496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err="1">
                <a:ea typeface="+mj-lt"/>
                <a:cs typeface="+mj-lt"/>
              </a:rPr>
              <a:t>Choosing</a:t>
            </a:r>
            <a:r>
              <a:rPr lang="tr-TR">
                <a:ea typeface="+mj-lt"/>
                <a:cs typeface="+mj-lt"/>
              </a:rPr>
              <a:t> a </a:t>
            </a:r>
            <a:r>
              <a:rPr lang="tr-TR" err="1">
                <a:ea typeface="+mj-lt"/>
                <a:cs typeface="+mj-lt"/>
              </a:rPr>
              <a:t>Vector</a:t>
            </a:r>
            <a:r>
              <a:rPr lang="tr-TR">
                <a:ea typeface="+mj-lt"/>
                <a:cs typeface="+mj-lt"/>
              </a:rPr>
              <a:t> Database</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70</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92500" lnSpcReduction="20000"/>
          </a:bodyPr>
          <a:lstStyle/>
          <a:p>
            <a:pPr marL="0" indent="0">
              <a:buNone/>
            </a:pPr>
            <a:endParaRPr lang="tr-TR">
              <a:ea typeface="Calibri" panose="020F0502020204030204"/>
              <a:cs typeface="Calibri" panose="020F0502020204030204"/>
            </a:endParaRPr>
          </a:p>
          <a:p>
            <a:pPr algn="just"/>
            <a:r>
              <a:rPr lang="tr-TR" sz="2600">
                <a:ea typeface="+mn-lt"/>
                <a:cs typeface="+mn-lt"/>
              </a:rPr>
              <a:t>Open-Source </a:t>
            </a:r>
            <a:r>
              <a:rPr lang="tr-TR" sz="2600" err="1">
                <a:ea typeface="+mn-lt"/>
                <a:cs typeface="+mn-lt"/>
              </a:rPr>
              <a:t>and</a:t>
            </a:r>
            <a:r>
              <a:rPr lang="tr-TR" sz="2600" dirty="0">
                <a:ea typeface="+mn-lt"/>
                <a:cs typeface="+mn-lt"/>
              </a:rPr>
              <a:t> </a:t>
            </a:r>
            <a:r>
              <a:rPr lang="tr-TR" sz="2600" err="1">
                <a:ea typeface="+mn-lt"/>
                <a:cs typeface="+mn-lt"/>
              </a:rPr>
              <a:t>hosted</a:t>
            </a:r>
            <a:r>
              <a:rPr lang="tr-TR" sz="2600" dirty="0">
                <a:ea typeface="+mn-lt"/>
                <a:cs typeface="+mn-lt"/>
              </a:rPr>
              <a:t> </a:t>
            </a:r>
            <a:r>
              <a:rPr lang="tr-TR" sz="2600" err="1">
                <a:ea typeface="+mn-lt"/>
                <a:cs typeface="+mn-lt"/>
              </a:rPr>
              <a:t>cloud</a:t>
            </a:r>
            <a:r>
              <a:rPr lang="tr-TR" sz="2600">
                <a:ea typeface="+mn-lt"/>
                <a:cs typeface="+mn-lt"/>
              </a:rPr>
              <a:t>: </a:t>
            </a:r>
            <a:r>
              <a:rPr lang="tr-TR" sz="2600" err="1">
                <a:ea typeface="+mn-lt"/>
                <a:cs typeface="+mn-lt"/>
              </a:rPr>
              <a:t>If</a:t>
            </a:r>
            <a:r>
              <a:rPr lang="tr-TR" sz="2600" dirty="0">
                <a:ea typeface="+mn-lt"/>
                <a:cs typeface="+mn-lt"/>
              </a:rPr>
              <a:t> </a:t>
            </a:r>
            <a:r>
              <a:rPr lang="tr-TR" sz="2600" err="1">
                <a:ea typeface="+mn-lt"/>
                <a:cs typeface="+mn-lt"/>
              </a:rPr>
              <a:t>you</a:t>
            </a:r>
            <a:r>
              <a:rPr lang="tr-TR" sz="2600" dirty="0">
                <a:ea typeface="+mn-lt"/>
                <a:cs typeface="+mn-lt"/>
              </a:rPr>
              <a:t> </a:t>
            </a:r>
            <a:r>
              <a:rPr lang="tr-TR" sz="2600" err="1">
                <a:ea typeface="+mn-lt"/>
                <a:cs typeface="+mn-lt"/>
              </a:rPr>
              <a:t>lean</a:t>
            </a:r>
            <a:r>
              <a:rPr lang="tr-TR" sz="2600" dirty="0">
                <a:ea typeface="+mn-lt"/>
                <a:cs typeface="+mn-lt"/>
              </a:rPr>
              <a:t> </a:t>
            </a:r>
            <a:r>
              <a:rPr lang="tr-TR" sz="2600" err="1">
                <a:ea typeface="+mn-lt"/>
                <a:cs typeface="+mn-lt"/>
              </a:rPr>
              <a:t>towards</a:t>
            </a:r>
            <a:r>
              <a:rPr lang="tr-TR" sz="2600" dirty="0">
                <a:ea typeface="+mn-lt"/>
                <a:cs typeface="+mn-lt"/>
              </a:rPr>
              <a:t> </a:t>
            </a:r>
            <a:r>
              <a:rPr lang="tr-TR" sz="2600" err="1">
                <a:ea typeface="+mn-lt"/>
                <a:cs typeface="+mn-lt"/>
              </a:rPr>
              <a:t>open-source</a:t>
            </a:r>
            <a:r>
              <a:rPr lang="tr-TR" sz="2600" dirty="0">
                <a:ea typeface="+mn-lt"/>
                <a:cs typeface="+mn-lt"/>
              </a:rPr>
              <a:t> </a:t>
            </a:r>
            <a:r>
              <a:rPr lang="tr-TR" sz="2600" err="1">
                <a:ea typeface="+mn-lt"/>
                <a:cs typeface="+mn-lt"/>
              </a:rPr>
              <a:t>solutions</a:t>
            </a:r>
            <a:r>
              <a:rPr lang="tr-TR" sz="2600">
                <a:ea typeface="+mn-lt"/>
                <a:cs typeface="+mn-lt"/>
              </a:rPr>
              <a:t>, </a:t>
            </a:r>
            <a:r>
              <a:rPr lang="tr-TR" sz="2600" err="1">
                <a:ea typeface="+mn-lt"/>
                <a:cs typeface="+mn-lt"/>
              </a:rPr>
              <a:t>Weaviate</a:t>
            </a:r>
            <a:r>
              <a:rPr lang="tr-TR" sz="2600">
                <a:ea typeface="+mn-lt"/>
                <a:cs typeface="+mn-lt"/>
              </a:rPr>
              <a:t>, </a:t>
            </a:r>
            <a:r>
              <a:rPr lang="tr-TR" sz="2600" err="1">
                <a:ea typeface="+mn-lt"/>
                <a:cs typeface="+mn-lt"/>
              </a:rPr>
              <a:t>Milvus</a:t>
            </a:r>
            <a:r>
              <a:rPr lang="tr-TR" sz="2600">
                <a:ea typeface="+mn-lt"/>
                <a:cs typeface="+mn-lt"/>
              </a:rPr>
              <a:t>, </a:t>
            </a:r>
            <a:r>
              <a:rPr lang="tr-TR" sz="2600" err="1">
                <a:ea typeface="+mn-lt"/>
                <a:cs typeface="+mn-lt"/>
              </a:rPr>
              <a:t>and</a:t>
            </a:r>
            <a:r>
              <a:rPr lang="tr-TR" sz="2600" dirty="0">
                <a:ea typeface="+mn-lt"/>
                <a:cs typeface="+mn-lt"/>
              </a:rPr>
              <a:t> </a:t>
            </a:r>
            <a:r>
              <a:rPr lang="tr-TR" sz="2600" err="1">
                <a:ea typeface="+mn-lt"/>
                <a:cs typeface="+mn-lt"/>
              </a:rPr>
              <a:t>Chroma</a:t>
            </a:r>
            <a:r>
              <a:rPr lang="tr-TR" sz="2600" dirty="0">
                <a:ea typeface="+mn-lt"/>
                <a:cs typeface="+mn-lt"/>
              </a:rPr>
              <a:t> </a:t>
            </a:r>
            <a:r>
              <a:rPr lang="tr-TR" sz="2600" err="1">
                <a:ea typeface="+mn-lt"/>
                <a:cs typeface="+mn-lt"/>
              </a:rPr>
              <a:t>emerge</a:t>
            </a:r>
            <a:r>
              <a:rPr lang="tr-TR" sz="2600">
                <a:ea typeface="+mn-lt"/>
                <a:cs typeface="+mn-lt"/>
              </a:rPr>
              <a:t> as top </a:t>
            </a:r>
            <a:r>
              <a:rPr lang="tr-TR" sz="2600" err="1">
                <a:ea typeface="+mn-lt"/>
                <a:cs typeface="+mn-lt"/>
              </a:rPr>
              <a:t>contenders</a:t>
            </a:r>
            <a:r>
              <a:rPr lang="tr-TR" sz="2600">
                <a:ea typeface="+mn-lt"/>
                <a:cs typeface="+mn-lt"/>
              </a:rPr>
              <a:t>. </a:t>
            </a:r>
            <a:r>
              <a:rPr lang="tr-TR" sz="2600" err="1">
                <a:ea typeface="+mn-lt"/>
                <a:cs typeface="+mn-lt"/>
              </a:rPr>
              <a:t>Pinecone</a:t>
            </a:r>
            <a:r>
              <a:rPr lang="tr-TR" sz="2600">
                <a:ea typeface="+mn-lt"/>
                <a:cs typeface="+mn-lt"/>
              </a:rPr>
              <a:t>, </a:t>
            </a:r>
            <a:r>
              <a:rPr lang="tr-TR" sz="2600" err="1">
                <a:ea typeface="+mn-lt"/>
                <a:cs typeface="+mn-lt"/>
              </a:rPr>
              <a:t>although</a:t>
            </a:r>
            <a:r>
              <a:rPr lang="tr-TR" sz="2600">
                <a:ea typeface="+mn-lt"/>
                <a:cs typeface="+mn-lt"/>
              </a:rPr>
              <a:t> not </a:t>
            </a:r>
            <a:r>
              <a:rPr lang="tr-TR" sz="2600" err="1">
                <a:ea typeface="+mn-lt"/>
                <a:cs typeface="+mn-lt"/>
              </a:rPr>
              <a:t>open-source</a:t>
            </a:r>
            <a:r>
              <a:rPr lang="tr-TR" sz="2600">
                <a:ea typeface="+mn-lt"/>
                <a:cs typeface="+mn-lt"/>
              </a:rPr>
              <a:t>, </a:t>
            </a:r>
            <a:r>
              <a:rPr lang="tr-TR" sz="2600" err="1">
                <a:ea typeface="+mn-lt"/>
                <a:cs typeface="+mn-lt"/>
              </a:rPr>
              <a:t>shines</a:t>
            </a:r>
            <a:r>
              <a:rPr lang="tr-TR" sz="2600" dirty="0">
                <a:ea typeface="+mn-lt"/>
                <a:cs typeface="+mn-lt"/>
              </a:rPr>
              <a:t> </a:t>
            </a:r>
            <a:r>
              <a:rPr lang="tr-TR" sz="2600" err="1">
                <a:ea typeface="+mn-lt"/>
                <a:cs typeface="+mn-lt"/>
              </a:rPr>
              <a:t>with</a:t>
            </a:r>
            <a:r>
              <a:rPr lang="tr-TR" sz="2600" dirty="0">
                <a:ea typeface="+mn-lt"/>
                <a:cs typeface="+mn-lt"/>
              </a:rPr>
              <a:t> </a:t>
            </a:r>
            <a:r>
              <a:rPr lang="tr-TR" sz="2600" err="1">
                <a:ea typeface="+mn-lt"/>
                <a:cs typeface="+mn-lt"/>
              </a:rPr>
              <a:t>its</a:t>
            </a:r>
            <a:r>
              <a:rPr lang="tr-TR" sz="2600" dirty="0">
                <a:ea typeface="+mn-lt"/>
                <a:cs typeface="+mn-lt"/>
              </a:rPr>
              <a:t> </a:t>
            </a:r>
            <a:r>
              <a:rPr lang="tr-TR" sz="2600" err="1">
                <a:ea typeface="+mn-lt"/>
                <a:cs typeface="+mn-lt"/>
              </a:rPr>
              <a:t>developer</a:t>
            </a:r>
            <a:r>
              <a:rPr lang="tr-TR" sz="2600" dirty="0">
                <a:ea typeface="+mn-lt"/>
                <a:cs typeface="+mn-lt"/>
              </a:rPr>
              <a:t> </a:t>
            </a:r>
            <a:r>
              <a:rPr lang="tr-TR" sz="2600" err="1">
                <a:ea typeface="+mn-lt"/>
                <a:cs typeface="+mn-lt"/>
              </a:rPr>
              <a:t>experience</a:t>
            </a:r>
            <a:r>
              <a:rPr lang="tr-TR" sz="2600" dirty="0">
                <a:ea typeface="+mn-lt"/>
                <a:cs typeface="+mn-lt"/>
              </a:rPr>
              <a:t> </a:t>
            </a:r>
            <a:r>
              <a:rPr lang="tr-TR" sz="2600" err="1">
                <a:ea typeface="+mn-lt"/>
                <a:cs typeface="+mn-lt"/>
              </a:rPr>
              <a:t>and</a:t>
            </a:r>
            <a:r>
              <a:rPr lang="tr-TR" sz="2600">
                <a:ea typeface="+mn-lt"/>
                <a:cs typeface="+mn-lt"/>
              </a:rPr>
              <a:t> a </a:t>
            </a:r>
            <a:r>
              <a:rPr lang="tr-TR" sz="2600" err="1">
                <a:ea typeface="+mn-lt"/>
                <a:cs typeface="+mn-lt"/>
              </a:rPr>
              <a:t>robust</a:t>
            </a:r>
            <a:r>
              <a:rPr lang="tr-TR" sz="2600" dirty="0">
                <a:ea typeface="+mn-lt"/>
                <a:cs typeface="+mn-lt"/>
              </a:rPr>
              <a:t> </a:t>
            </a:r>
            <a:r>
              <a:rPr lang="tr-TR" sz="2600" err="1">
                <a:ea typeface="+mn-lt"/>
                <a:cs typeface="+mn-lt"/>
              </a:rPr>
              <a:t>fully</a:t>
            </a:r>
            <a:r>
              <a:rPr lang="tr-TR" sz="2600" dirty="0">
                <a:ea typeface="+mn-lt"/>
                <a:cs typeface="+mn-lt"/>
              </a:rPr>
              <a:t> </a:t>
            </a:r>
            <a:r>
              <a:rPr lang="tr-TR" sz="2600" err="1">
                <a:ea typeface="+mn-lt"/>
                <a:cs typeface="+mn-lt"/>
              </a:rPr>
              <a:t>hosted</a:t>
            </a:r>
            <a:r>
              <a:rPr lang="tr-TR" sz="2600" dirty="0">
                <a:ea typeface="+mn-lt"/>
                <a:cs typeface="+mn-lt"/>
              </a:rPr>
              <a:t> </a:t>
            </a:r>
            <a:r>
              <a:rPr lang="tr-TR" sz="2600" err="1">
                <a:ea typeface="+mn-lt"/>
                <a:cs typeface="+mn-lt"/>
              </a:rPr>
              <a:t>solution</a:t>
            </a:r>
            <a:r>
              <a:rPr lang="tr-TR" sz="2600">
                <a:ea typeface="+mn-lt"/>
                <a:cs typeface="+mn-lt"/>
              </a:rPr>
              <a:t>.</a:t>
            </a:r>
            <a:endParaRPr lang="tr-TR">
              <a:ea typeface="+mn-lt"/>
              <a:cs typeface="+mn-lt"/>
            </a:endParaRPr>
          </a:p>
          <a:p>
            <a:pPr algn="just"/>
            <a:r>
              <a:rPr lang="tr-TR" err="1">
                <a:ea typeface="+mn-lt"/>
                <a:cs typeface="+mn-lt"/>
              </a:rPr>
              <a:t>Performance</a:t>
            </a:r>
            <a:r>
              <a:rPr lang="tr-TR">
                <a:ea typeface="+mn-lt"/>
                <a:cs typeface="+mn-lt"/>
              </a:rPr>
              <a:t>: </a:t>
            </a:r>
            <a:r>
              <a:rPr lang="tr-TR" err="1">
                <a:ea typeface="+mn-lt"/>
                <a:cs typeface="+mn-lt"/>
              </a:rPr>
              <a:t>When</a:t>
            </a:r>
            <a:r>
              <a:rPr lang="tr-TR">
                <a:ea typeface="+mn-lt"/>
                <a:cs typeface="+mn-lt"/>
              </a:rPr>
              <a:t> it </a:t>
            </a:r>
            <a:r>
              <a:rPr lang="tr-TR" err="1">
                <a:ea typeface="+mn-lt"/>
                <a:cs typeface="+mn-lt"/>
              </a:rPr>
              <a:t>comes</a:t>
            </a:r>
            <a:r>
              <a:rPr lang="tr-TR" dirty="0">
                <a:ea typeface="+mn-lt"/>
                <a:cs typeface="+mn-lt"/>
              </a:rPr>
              <a:t> </a:t>
            </a:r>
            <a:r>
              <a:rPr lang="tr-TR" err="1">
                <a:ea typeface="+mn-lt"/>
                <a:cs typeface="+mn-lt"/>
              </a:rPr>
              <a:t>to</a:t>
            </a:r>
            <a:r>
              <a:rPr lang="tr-TR" dirty="0">
                <a:ea typeface="+mn-lt"/>
                <a:cs typeface="+mn-lt"/>
              </a:rPr>
              <a:t> </a:t>
            </a:r>
            <a:r>
              <a:rPr lang="tr-TR" err="1">
                <a:ea typeface="+mn-lt"/>
                <a:cs typeface="+mn-lt"/>
              </a:rPr>
              <a:t>raw</a:t>
            </a:r>
            <a:r>
              <a:rPr lang="tr-TR" dirty="0">
                <a:ea typeface="+mn-lt"/>
                <a:cs typeface="+mn-lt"/>
              </a:rPr>
              <a:t> </a:t>
            </a:r>
            <a:r>
              <a:rPr lang="tr-TR" err="1">
                <a:ea typeface="+mn-lt"/>
                <a:cs typeface="+mn-lt"/>
              </a:rPr>
              <a:t>performance</a:t>
            </a:r>
            <a:r>
              <a:rPr lang="tr-TR">
                <a:ea typeface="+mn-lt"/>
                <a:cs typeface="+mn-lt"/>
              </a:rPr>
              <a:t> in </a:t>
            </a:r>
            <a:r>
              <a:rPr lang="tr-TR" err="1">
                <a:ea typeface="+mn-lt"/>
                <a:cs typeface="+mn-lt"/>
              </a:rPr>
              <a:t>queries</a:t>
            </a:r>
            <a:r>
              <a:rPr lang="tr-TR" dirty="0">
                <a:ea typeface="+mn-lt"/>
                <a:cs typeface="+mn-lt"/>
              </a:rPr>
              <a:t> </a:t>
            </a:r>
            <a:r>
              <a:rPr lang="tr-TR" err="1">
                <a:ea typeface="+mn-lt"/>
                <a:cs typeface="+mn-lt"/>
              </a:rPr>
              <a:t>per</a:t>
            </a:r>
            <a:r>
              <a:rPr lang="tr-TR" dirty="0">
                <a:ea typeface="+mn-lt"/>
                <a:cs typeface="+mn-lt"/>
              </a:rPr>
              <a:t> </a:t>
            </a:r>
            <a:r>
              <a:rPr lang="tr-TR" err="1">
                <a:ea typeface="+mn-lt"/>
                <a:cs typeface="+mn-lt"/>
              </a:rPr>
              <a:t>second</a:t>
            </a:r>
            <a:r>
              <a:rPr lang="tr-TR">
                <a:ea typeface="+mn-lt"/>
                <a:cs typeface="+mn-lt"/>
              </a:rPr>
              <a:t>, </a:t>
            </a:r>
            <a:r>
              <a:rPr lang="tr-TR" err="1">
                <a:ea typeface="+mn-lt"/>
                <a:cs typeface="+mn-lt"/>
              </a:rPr>
              <a:t>Milvus</a:t>
            </a:r>
            <a:r>
              <a:rPr lang="tr-TR" dirty="0">
                <a:ea typeface="+mn-lt"/>
                <a:cs typeface="+mn-lt"/>
              </a:rPr>
              <a:t> </a:t>
            </a:r>
            <a:r>
              <a:rPr lang="tr-TR" err="1">
                <a:ea typeface="+mn-lt"/>
                <a:cs typeface="+mn-lt"/>
              </a:rPr>
              <a:t>takes</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lead</a:t>
            </a:r>
            <a:r>
              <a:rPr lang="tr-TR">
                <a:ea typeface="+mn-lt"/>
                <a:cs typeface="+mn-lt"/>
              </a:rPr>
              <a:t>, </a:t>
            </a:r>
            <a:r>
              <a:rPr lang="tr-TR" err="1">
                <a:ea typeface="+mn-lt"/>
                <a:cs typeface="+mn-lt"/>
              </a:rPr>
              <a:t>closely</a:t>
            </a:r>
            <a:r>
              <a:rPr lang="tr-TR" dirty="0">
                <a:ea typeface="+mn-lt"/>
                <a:cs typeface="+mn-lt"/>
              </a:rPr>
              <a:t> </a:t>
            </a:r>
            <a:r>
              <a:rPr lang="tr-TR" err="1">
                <a:ea typeface="+mn-lt"/>
                <a:cs typeface="+mn-lt"/>
              </a:rPr>
              <a:t>followed</a:t>
            </a:r>
            <a:r>
              <a:rPr lang="tr-TR" dirty="0">
                <a:ea typeface="+mn-lt"/>
                <a:cs typeface="+mn-lt"/>
              </a:rPr>
              <a:t> </a:t>
            </a:r>
            <a:r>
              <a:rPr lang="tr-TR" err="1">
                <a:ea typeface="+mn-lt"/>
                <a:cs typeface="+mn-lt"/>
              </a:rPr>
              <a:t>by</a:t>
            </a:r>
            <a:r>
              <a:rPr lang="tr-TR" dirty="0">
                <a:ea typeface="+mn-lt"/>
                <a:cs typeface="+mn-lt"/>
              </a:rPr>
              <a:t> </a:t>
            </a:r>
            <a:r>
              <a:rPr lang="tr-TR" err="1">
                <a:ea typeface="+mn-lt"/>
                <a:cs typeface="+mn-lt"/>
              </a:rPr>
              <a:t>Weaviate</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Qdrant</a:t>
            </a:r>
            <a:r>
              <a:rPr lang="tr-TR">
                <a:ea typeface="+mn-lt"/>
                <a:cs typeface="+mn-lt"/>
              </a:rPr>
              <a:t>. </a:t>
            </a:r>
            <a:r>
              <a:rPr lang="tr-TR" err="1">
                <a:ea typeface="+mn-lt"/>
                <a:cs typeface="+mn-lt"/>
              </a:rPr>
              <a:t>However</a:t>
            </a:r>
            <a:r>
              <a:rPr lang="tr-TR">
                <a:ea typeface="+mn-lt"/>
                <a:cs typeface="+mn-lt"/>
              </a:rPr>
              <a:t>, in </a:t>
            </a:r>
            <a:r>
              <a:rPr lang="tr-TR" err="1">
                <a:ea typeface="+mn-lt"/>
                <a:cs typeface="+mn-lt"/>
              </a:rPr>
              <a:t>terms</a:t>
            </a:r>
            <a:r>
              <a:rPr lang="tr-TR">
                <a:ea typeface="+mn-lt"/>
                <a:cs typeface="+mn-lt"/>
              </a:rPr>
              <a:t> of </a:t>
            </a:r>
            <a:r>
              <a:rPr lang="tr-TR" err="1">
                <a:ea typeface="+mn-lt"/>
                <a:cs typeface="+mn-lt"/>
              </a:rPr>
              <a:t>latency</a:t>
            </a:r>
            <a:r>
              <a:rPr lang="tr-TR">
                <a:ea typeface="+mn-lt"/>
                <a:cs typeface="+mn-lt"/>
              </a:rPr>
              <a:t>, </a:t>
            </a:r>
            <a:r>
              <a:rPr lang="tr-TR" err="1">
                <a:ea typeface="+mn-lt"/>
                <a:cs typeface="+mn-lt"/>
              </a:rPr>
              <a:t>Pinecone</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Milvus</a:t>
            </a:r>
            <a:r>
              <a:rPr lang="tr-TR" dirty="0">
                <a:ea typeface="+mn-lt"/>
                <a:cs typeface="+mn-lt"/>
              </a:rPr>
              <a:t> </a:t>
            </a:r>
            <a:r>
              <a:rPr lang="tr-TR" err="1">
                <a:ea typeface="+mn-lt"/>
                <a:cs typeface="+mn-lt"/>
              </a:rPr>
              <a:t>both</a:t>
            </a:r>
            <a:r>
              <a:rPr lang="tr-TR" dirty="0">
                <a:ea typeface="+mn-lt"/>
                <a:cs typeface="+mn-lt"/>
              </a:rPr>
              <a:t> </a:t>
            </a:r>
            <a:r>
              <a:rPr lang="tr-TR" err="1">
                <a:ea typeface="+mn-lt"/>
                <a:cs typeface="+mn-lt"/>
              </a:rPr>
              <a:t>offer</a:t>
            </a:r>
            <a:r>
              <a:rPr lang="tr-TR" dirty="0">
                <a:ea typeface="+mn-lt"/>
                <a:cs typeface="+mn-lt"/>
              </a:rPr>
              <a:t> </a:t>
            </a:r>
            <a:r>
              <a:rPr lang="tr-TR" err="1">
                <a:ea typeface="+mn-lt"/>
                <a:cs typeface="+mn-lt"/>
              </a:rPr>
              <a:t>impressive</a:t>
            </a:r>
            <a:r>
              <a:rPr lang="tr-TR">
                <a:ea typeface="+mn-lt"/>
                <a:cs typeface="+mn-lt"/>
              </a:rPr>
              <a:t> sub-2ms </a:t>
            </a:r>
            <a:r>
              <a:rPr lang="tr-TR" err="1">
                <a:ea typeface="+mn-lt"/>
                <a:cs typeface="+mn-lt"/>
              </a:rPr>
              <a:t>results</a:t>
            </a:r>
            <a:r>
              <a:rPr lang="tr-TR">
                <a:ea typeface="+mn-lt"/>
                <a:cs typeface="+mn-lt"/>
              </a:rPr>
              <a:t>. </a:t>
            </a:r>
            <a:r>
              <a:rPr lang="tr-TR" err="1">
                <a:ea typeface="+mn-lt"/>
                <a:cs typeface="+mn-lt"/>
              </a:rPr>
              <a:t>If</a:t>
            </a:r>
            <a:r>
              <a:rPr lang="tr-TR">
                <a:ea typeface="+mn-lt"/>
                <a:cs typeface="+mn-lt"/>
              </a:rPr>
              <a:t> multiple </a:t>
            </a:r>
            <a:r>
              <a:rPr lang="tr-TR" err="1">
                <a:ea typeface="+mn-lt"/>
                <a:cs typeface="+mn-lt"/>
              </a:rPr>
              <a:t>pods</a:t>
            </a:r>
            <a:r>
              <a:rPr lang="tr-TR" dirty="0">
                <a:ea typeface="+mn-lt"/>
                <a:cs typeface="+mn-lt"/>
              </a:rPr>
              <a:t> </a:t>
            </a:r>
            <a:r>
              <a:rPr lang="tr-TR" err="1">
                <a:ea typeface="+mn-lt"/>
                <a:cs typeface="+mn-lt"/>
              </a:rPr>
              <a:t>are</a:t>
            </a:r>
            <a:r>
              <a:rPr lang="tr-TR" dirty="0">
                <a:ea typeface="+mn-lt"/>
                <a:cs typeface="+mn-lt"/>
              </a:rPr>
              <a:t> </a:t>
            </a:r>
            <a:r>
              <a:rPr lang="tr-TR" err="1">
                <a:ea typeface="+mn-lt"/>
                <a:cs typeface="+mn-lt"/>
              </a:rPr>
              <a:t>added</a:t>
            </a:r>
            <a:r>
              <a:rPr lang="tr-TR" dirty="0">
                <a:ea typeface="+mn-lt"/>
                <a:cs typeface="+mn-lt"/>
              </a:rPr>
              <a:t> </a:t>
            </a:r>
            <a:r>
              <a:rPr lang="tr-TR" err="1">
                <a:ea typeface="+mn-lt"/>
                <a:cs typeface="+mn-lt"/>
              </a:rPr>
              <a:t>for</a:t>
            </a:r>
            <a:r>
              <a:rPr lang="tr-TR" dirty="0">
                <a:ea typeface="+mn-lt"/>
                <a:cs typeface="+mn-lt"/>
              </a:rPr>
              <a:t> </a:t>
            </a:r>
            <a:r>
              <a:rPr lang="tr-TR" err="1">
                <a:ea typeface="+mn-lt"/>
                <a:cs typeface="+mn-lt"/>
              </a:rPr>
              <a:t>Pinecone</a:t>
            </a:r>
            <a:r>
              <a:rPr lang="tr-TR">
                <a:ea typeface="+mn-lt"/>
                <a:cs typeface="+mn-lt"/>
              </a:rPr>
              <a:t>, </a:t>
            </a:r>
            <a:r>
              <a:rPr lang="tr-TR" err="1">
                <a:ea typeface="+mn-lt"/>
                <a:cs typeface="+mn-lt"/>
              </a:rPr>
              <a:t>then</a:t>
            </a:r>
            <a:r>
              <a:rPr lang="tr-TR" dirty="0">
                <a:ea typeface="+mn-lt"/>
                <a:cs typeface="+mn-lt"/>
              </a:rPr>
              <a:t> </a:t>
            </a:r>
            <a:r>
              <a:rPr lang="tr-TR" err="1">
                <a:ea typeface="+mn-lt"/>
                <a:cs typeface="+mn-lt"/>
              </a:rPr>
              <a:t>much</a:t>
            </a:r>
            <a:r>
              <a:rPr lang="tr-TR" dirty="0">
                <a:ea typeface="+mn-lt"/>
                <a:cs typeface="+mn-lt"/>
              </a:rPr>
              <a:t> </a:t>
            </a:r>
            <a:r>
              <a:rPr lang="tr-TR" err="1">
                <a:ea typeface="+mn-lt"/>
                <a:cs typeface="+mn-lt"/>
              </a:rPr>
              <a:t>higher</a:t>
            </a:r>
            <a:r>
              <a:rPr lang="tr-TR">
                <a:ea typeface="+mn-lt"/>
                <a:cs typeface="+mn-lt"/>
              </a:rPr>
              <a:t> QPS can be </a:t>
            </a:r>
            <a:r>
              <a:rPr lang="tr-TR" err="1">
                <a:ea typeface="+mn-lt"/>
                <a:cs typeface="+mn-lt"/>
              </a:rPr>
              <a:t>reached</a:t>
            </a:r>
            <a:r>
              <a:rPr lang="tr-TR">
                <a:ea typeface="+mn-lt"/>
                <a:cs typeface="+mn-lt"/>
              </a:rPr>
              <a:t>.</a:t>
            </a:r>
            <a:endParaRPr lang="tr-TR">
              <a:ea typeface="Calibri" panose="020F0502020204030204"/>
              <a:cs typeface="Calibri" panose="020F0502020204030204"/>
            </a:endParaRPr>
          </a:p>
          <a:p>
            <a:pPr algn="just"/>
            <a:r>
              <a:rPr lang="tr-TR" err="1">
                <a:ea typeface="+mn-lt"/>
                <a:cs typeface="+mn-lt"/>
              </a:rPr>
              <a:t>Community</a:t>
            </a:r>
            <a:r>
              <a:rPr lang="tr-TR" dirty="0">
                <a:ea typeface="+mn-lt"/>
                <a:cs typeface="+mn-lt"/>
              </a:rPr>
              <a:t> </a:t>
            </a:r>
            <a:r>
              <a:rPr lang="tr-TR" err="1">
                <a:ea typeface="+mn-lt"/>
                <a:cs typeface="+mn-lt"/>
              </a:rPr>
              <a:t>Strength</a:t>
            </a:r>
            <a:r>
              <a:rPr lang="tr-TR">
                <a:ea typeface="+mn-lt"/>
                <a:cs typeface="+mn-lt"/>
              </a:rPr>
              <a:t>: </a:t>
            </a:r>
            <a:r>
              <a:rPr lang="tr-TR" err="1">
                <a:ea typeface="+mn-lt"/>
                <a:cs typeface="+mn-lt"/>
              </a:rPr>
              <a:t>Milvus</a:t>
            </a:r>
            <a:r>
              <a:rPr lang="tr-TR" dirty="0">
                <a:ea typeface="+mn-lt"/>
                <a:cs typeface="+mn-lt"/>
              </a:rPr>
              <a:t> </a:t>
            </a:r>
            <a:r>
              <a:rPr lang="tr-TR" err="1">
                <a:ea typeface="+mn-lt"/>
                <a:cs typeface="+mn-lt"/>
              </a:rPr>
              <a:t>boasts</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largest</a:t>
            </a:r>
            <a:r>
              <a:rPr lang="tr-TR" dirty="0">
                <a:ea typeface="+mn-lt"/>
                <a:cs typeface="+mn-lt"/>
              </a:rPr>
              <a:t> </a:t>
            </a:r>
            <a:r>
              <a:rPr lang="tr-TR" err="1">
                <a:ea typeface="+mn-lt"/>
                <a:cs typeface="+mn-lt"/>
              </a:rPr>
              <a:t>community</a:t>
            </a:r>
            <a:r>
              <a:rPr lang="tr-TR">
                <a:ea typeface="+mn-lt"/>
                <a:cs typeface="+mn-lt"/>
              </a:rPr>
              <a:t> presence, </a:t>
            </a:r>
            <a:r>
              <a:rPr lang="tr-TR" err="1">
                <a:ea typeface="+mn-lt"/>
                <a:cs typeface="+mn-lt"/>
              </a:rPr>
              <a:t>followed</a:t>
            </a:r>
            <a:r>
              <a:rPr lang="tr-TR" dirty="0">
                <a:ea typeface="+mn-lt"/>
                <a:cs typeface="+mn-lt"/>
              </a:rPr>
              <a:t> </a:t>
            </a:r>
            <a:r>
              <a:rPr lang="tr-TR" err="1">
                <a:ea typeface="+mn-lt"/>
                <a:cs typeface="+mn-lt"/>
              </a:rPr>
              <a:t>by</a:t>
            </a:r>
            <a:r>
              <a:rPr lang="tr-TR" dirty="0">
                <a:ea typeface="+mn-lt"/>
                <a:cs typeface="+mn-lt"/>
              </a:rPr>
              <a:t> </a:t>
            </a:r>
            <a:r>
              <a:rPr lang="tr-TR" err="1">
                <a:ea typeface="+mn-lt"/>
                <a:cs typeface="+mn-lt"/>
              </a:rPr>
              <a:t>Weaviate</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Elasticsearch</a:t>
            </a:r>
            <a:r>
              <a:rPr lang="tr-TR">
                <a:ea typeface="+mn-lt"/>
                <a:cs typeface="+mn-lt"/>
              </a:rPr>
              <a:t>. A </a:t>
            </a:r>
            <a:r>
              <a:rPr lang="tr-TR" err="1">
                <a:ea typeface="+mn-lt"/>
                <a:cs typeface="+mn-lt"/>
              </a:rPr>
              <a:t>strong</a:t>
            </a:r>
            <a:r>
              <a:rPr lang="tr-TR" dirty="0">
                <a:ea typeface="+mn-lt"/>
                <a:cs typeface="+mn-lt"/>
              </a:rPr>
              <a:t> </a:t>
            </a:r>
            <a:r>
              <a:rPr lang="tr-TR" err="1">
                <a:ea typeface="+mn-lt"/>
                <a:cs typeface="+mn-lt"/>
              </a:rPr>
              <a:t>community</a:t>
            </a:r>
            <a:r>
              <a:rPr lang="tr-TR" dirty="0">
                <a:ea typeface="+mn-lt"/>
                <a:cs typeface="+mn-lt"/>
              </a:rPr>
              <a:t> </a:t>
            </a:r>
            <a:r>
              <a:rPr lang="tr-TR" err="1">
                <a:ea typeface="+mn-lt"/>
                <a:cs typeface="+mn-lt"/>
              </a:rPr>
              <a:t>often</a:t>
            </a:r>
            <a:r>
              <a:rPr lang="tr-TR" dirty="0">
                <a:ea typeface="+mn-lt"/>
                <a:cs typeface="+mn-lt"/>
              </a:rPr>
              <a:t> </a:t>
            </a:r>
            <a:r>
              <a:rPr lang="tr-TR" err="1">
                <a:ea typeface="+mn-lt"/>
                <a:cs typeface="+mn-lt"/>
              </a:rPr>
              <a:t>translates</a:t>
            </a:r>
            <a:r>
              <a:rPr lang="tr-TR" dirty="0">
                <a:ea typeface="+mn-lt"/>
                <a:cs typeface="+mn-lt"/>
              </a:rPr>
              <a:t> </a:t>
            </a:r>
            <a:r>
              <a:rPr lang="tr-TR" err="1">
                <a:ea typeface="+mn-lt"/>
                <a:cs typeface="+mn-lt"/>
              </a:rPr>
              <a:t>to</a:t>
            </a:r>
            <a:r>
              <a:rPr lang="tr-TR" dirty="0">
                <a:ea typeface="+mn-lt"/>
                <a:cs typeface="+mn-lt"/>
              </a:rPr>
              <a:t> </a:t>
            </a:r>
            <a:r>
              <a:rPr lang="tr-TR" err="1">
                <a:ea typeface="+mn-lt"/>
                <a:cs typeface="+mn-lt"/>
              </a:rPr>
              <a:t>better</a:t>
            </a:r>
            <a:r>
              <a:rPr lang="tr-TR" dirty="0">
                <a:ea typeface="+mn-lt"/>
                <a:cs typeface="+mn-lt"/>
              </a:rPr>
              <a:t> </a:t>
            </a:r>
            <a:r>
              <a:rPr lang="tr-TR" err="1">
                <a:ea typeface="+mn-lt"/>
                <a:cs typeface="+mn-lt"/>
              </a:rPr>
              <a:t>support</a:t>
            </a:r>
            <a:r>
              <a:rPr lang="tr-TR">
                <a:ea typeface="+mn-lt"/>
                <a:cs typeface="+mn-lt"/>
              </a:rPr>
              <a:t>, </a:t>
            </a:r>
            <a:r>
              <a:rPr lang="tr-TR" err="1">
                <a:ea typeface="+mn-lt"/>
                <a:cs typeface="+mn-lt"/>
              </a:rPr>
              <a:t>enhancements</a:t>
            </a:r>
            <a:r>
              <a:rPr lang="tr-TR">
                <a:ea typeface="+mn-lt"/>
                <a:cs typeface="+mn-lt"/>
              </a:rPr>
              <a:t>, </a:t>
            </a:r>
            <a:r>
              <a:rPr lang="tr-TR" err="1">
                <a:ea typeface="+mn-lt"/>
                <a:cs typeface="+mn-lt"/>
              </a:rPr>
              <a:t>and</a:t>
            </a:r>
            <a:r>
              <a:rPr lang="tr-TR" dirty="0">
                <a:ea typeface="+mn-lt"/>
                <a:cs typeface="+mn-lt"/>
              </a:rPr>
              <a:t> </a:t>
            </a:r>
            <a:r>
              <a:rPr lang="tr-TR" err="1">
                <a:ea typeface="+mn-lt"/>
                <a:cs typeface="+mn-lt"/>
              </a:rPr>
              <a:t>bug</a:t>
            </a:r>
            <a:r>
              <a:rPr lang="tr-TR" dirty="0">
                <a:ea typeface="+mn-lt"/>
                <a:cs typeface="+mn-lt"/>
              </a:rPr>
              <a:t> </a:t>
            </a:r>
            <a:r>
              <a:rPr lang="tr-TR" err="1">
                <a:ea typeface="+mn-lt"/>
                <a:cs typeface="+mn-lt"/>
              </a:rPr>
              <a:t>fixes</a:t>
            </a:r>
            <a:r>
              <a:rPr lang="tr-TR">
                <a:ea typeface="+mn-lt"/>
                <a:cs typeface="+mn-lt"/>
              </a:rPr>
              <a:t>.</a:t>
            </a:r>
            <a:endParaRPr lang="tr-TR">
              <a:ea typeface="Calibri" panose="020F0502020204030204"/>
              <a:cs typeface="Calibri" panose="020F0502020204030204"/>
            </a:endParaRPr>
          </a:p>
          <a:p>
            <a:pPr marL="0" indent="0">
              <a:buNone/>
            </a:pPr>
            <a:endParaRPr lang="tr-TR">
              <a:ea typeface="Calibri" panose="020F0502020204030204"/>
              <a:cs typeface="Calibri" panose="020F0502020204030204"/>
            </a:endParaRPr>
          </a:p>
          <a:p>
            <a:endParaRPr lang="tr-TR">
              <a:ea typeface="+mn-lt"/>
              <a:cs typeface="+mn-lt"/>
            </a:endParaRPr>
          </a:p>
        </p:txBody>
      </p:sp>
    </p:spTree>
    <p:extLst>
      <p:ext uri="{BB962C8B-B14F-4D97-AF65-F5344CB8AC3E}">
        <p14:creationId xmlns:p14="http://schemas.microsoft.com/office/powerpoint/2010/main" val="3922332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err="1">
                <a:ea typeface="+mj-lt"/>
                <a:cs typeface="+mj-lt"/>
              </a:rPr>
              <a:t>Choosing</a:t>
            </a:r>
            <a:r>
              <a:rPr lang="tr-TR">
                <a:ea typeface="+mj-lt"/>
                <a:cs typeface="+mj-lt"/>
              </a:rPr>
              <a:t> a </a:t>
            </a:r>
            <a:r>
              <a:rPr lang="tr-TR" err="1">
                <a:ea typeface="+mj-lt"/>
                <a:cs typeface="+mj-lt"/>
              </a:rPr>
              <a:t>Vector</a:t>
            </a:r>
            <a:r>
              <a:rPr lang="tr-TR">
                <a:ea typeface="+mj-lt"/>
                <a:cs typeface="+mj-lt"/>
              </a:rPr>
              <a:t> Database</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71</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92500" lnSpcReduction="20000"/>
          </a:bodyPr>
          <a:lstStyle/>
          <a:p>
            <a:pPr marL="0" indent="0">
              <a:buNone/>
            </a:pPr>
            <a:endParaRPr lang="tr-TR">
              <a:ea typeface="Calibri" panose="020F0502020204030204"/>
              <a:cs typeface="Calibri" panose="020F0502020204030204"/>
            </a:endParaRPr>
          </a:p>
          <a:p>
            <a:pPr marL="0" indent="0" algn="just">
              <a:buNone/>
            </a:pPr>
            <a:endParaRPr lang="tr-TR" sz="2600">
              <a:ea typeface="Calibri" panose="020F0502020204030204"/>
              <a:cs typeface="Calibri" panose="020F0502020204030204"/>
            </a:endParaRPr>
          </a:p>
          <a:p>
            <a:pPr algn="just"/>
            <a:r>
              <a:rPr lang="tr-TR" err="1">
                <a:ea typeface="+mn-lt"/>
                <a:cs typeface="+mn-lt"/>
              </a:rPr>
              <a:t>Scalability</a:t>
            </a:r>
            <a:r>
              <a:rPr lang="tr-TR">
                <a:ea typeface="+mn-lt"/>
                <a:cs typeface="+mn-lt"/>
              </a:rPr>
              <a:t>, </a:t>
            </a:r>
            <a:r>
              <a:rPr lang="tr-TR" err="1">
                <a:ea typeface="+mn-lt"/>
                <a:cs typeface="+mn-lt"/>
              </a:rPr>
              <a:t>advanced</a:t>
            </a:r>
            <a:r>
              <a:rPr lang="tr-TR" dirty="0">
                <a:ea typeface="+mn-lt"/>
                <a:cs typeface="+mn-lt"/>
              </a:rPr>
              <a:t> </a:t>
            </a:r>
            <a:r>
              <a:rPr lang="tr-TR" err="1">
                <a:ea typeface="+mn-lt"/>
                <a:cs typeface="+mn-lt"/>
              </a:rPr>
              <a:t>features</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security</a:t>
            </a:r>
            <a:r>
              <a:rPr lang="tr-TR">
                <a:ea typeface="+mn-lt"/>
                <a:cs typeface="+mn-lt"/>
              </a:rPr>
              <a:t>: Role-</a:t>
            </a:r>
            <a:r>
              <a:rPr lang="tr-TR" err="1">
                <a:ea typeface="+mn-lt"/>
                <a:cs typeface="+mn-lt"/>
              </a:rPr>
              <a:t>based</a:t>
            </a:r>
            <a:r>
              <a:rPr lang="tr-TR" dirty="0">
                <a:ea typeface="+mn-lt"/>
                <a:cs typeface="+mn-lt"/>
              </a:rPr>
              <a:t> </a:t>
            </a:r>
            <a:r>
              <a:rPr lang="tr-TR" err="1">
                <a:ea typeface="+mn-lt"/>
                <a:cs typeface="+mn-lt"/>
              </a:rPr>
              <a:t>access</a:t>
            </a:r>
            <a:r>
              <a:rPr lang="tr-TR" dirty="0">
                <a:ea typeface="+mn-lt"/>
                <a:cs typeface="+mn-lt"/>
              </a:rPr>
              <a:t> </a:t>
            </a:r>
            <a:r>
              <a:rPr lang="tr-TR" err="1">
                <a:ea typeface="+mn-lt"/>
                <a:cs typeface="+mn-lt"/>
              </a:rPr>
              <a:t>control</a:t>
            </a:r>
            <a:r>
              <a:rPr lang="tr-TR">
                <a:ea typeface="+mn-lt"/>
                <a:cs typeface="+mn-lt"/>
              </a:rPr>
              <a:t>, a </a:t>
            </a:r>
            <a:r>
              <a:rPr lang="tr-TR" err="1">
                <a:ea typeface="+mn-lt"/>
                <a:cs typeface="+mn-lt"/>
              </a:rPr>
              <a:t>feature</a:t>
            </a:r>
            <a:r>
              <a:rPr lang="tr-TR" dirty="0">
                <a:ea typeface="+mn-lt"/>
                <a:cs typeface="+mn-lt"/>
              </a:rPr>
              <a:t> </a:t>
            </a:r>
            <a:r>
              <a:rPr lang="tr-TR" err="1">
                <a:ea typeface="+mn-lt"/>
                <a:cs typeface="+mn-lt"/>
              </a:rPr>
              <a:t>crucial</a:t>
            </a:r>
            <a:r>
              <a:rPr lang="tr-TR" dirty="0">
                <a:ea typeface="+mn-lt"/>
                <a:cs typeface="+mn-lt"/>
              </a:rPr>
              <a:t> </a:t>
            </a:r>
            <a:r>
              <a:rPr lang="tr-TR" err="1">
                <a:ea typeface="+mn-lt"/>
                <a:cs typeface="+mn-lt"/>
              </a:rPr>
              <a:t>for</a:t>
            </a:r>
            <a:r>
              <a:rPr lang="tr-TR" dirty="0">
                <a:ea typeface="+mn-lt"/>
                <a:cs typeface="+mn-lt"/>
              </a:rPr>
              <a:t> </a:t>
            </a:r>
            <a:r>
              <a:rPr lang="tr-TR" err="1">
                <a:ea typeface="+mn-lt"/>
                <a:cs typeface="+mn-lt"/>
              </a:rPr>
              <a:t>many</a:t>
            </a:r>
            <a:r>
              <a:rPr lang="tr-TR" dirty="0">
                <a:ea typeface="+mn-lt"/>
                <a:cs typeface="+mn-lt"/>
              </a:rPr>
              <a:t> </a:t>
            </a:r>
            <a:r>
              <a:rPr lang="tr-TR" err="1">
                <a:ea typeface="+mn-lt"/>
                <a:cs typeface="+mn-lt"/>
              </a:rPr>
              <a:t>enterprise</a:t>
            </a:r>
            <a:r>
              <a:rPr lang="tr-TR" dirty="0">
                <a:ea typeface="+mn-lt"/>
                <a:cs typeface="+mn-lt"/>
              </a:rPr>
              <a:t> </a:t>
            </a:r>
            <a:r>
              <a:rPr lang="tr-TR" err="1">
                <a:ea typeface="+mn-lt"/>
                <a:cs typeface="+mn-lt"/>
              </a:rPr>
              <a:t>applications</a:t>
            </a:r>
            <a:r>
              <a:rPr lang="tr-TR">
                <a:ea typeface="+mn-lt"/>
                <a:cs typeface="+mn-lt"/>
              </a:rPr>
              <a:t>, is </a:t>
            </a:r>
            <a:r>
              <a:rPr lang="tr-TR" err="1">
                <a:ea typeface="+mn-lt"/>
                <a:cs typeface="+mn-lt"/>
              </a:rPr>
              <a:t>found</a:t>
            </a:r>
            <a:r>
              <a:rPr lang="tr-TR">
                <a:ea typeface="+mn-lt"/>
                <a:cs typeface="+mn-lt"/>
              </a:rPr>
              <a:t> in </a:t>
            </a:r>
            <a:r>
              <a:rPr lang="tr-TR" err="1">
                <a:ea typeface="+mn-lt"/>
                <a:cs typeface="+mn-lt"/>
              </a:rPr>
              <a:t>Pinecone</a:t>
            </a:r>
            <a:r>
              <a:rPr lang="tr-TR">
                <a:ea typeface="+mn-lt"/>
                <a:cs typeface="+mn-lt"/>
              </a:rPr>
              <a:t>, </a:t>
            </a:r>
            <a:r>
              <a:rPr lang="tr-TR" err="1">
                <a:ea typeface="+mn-lt"/>
                <a:cs typeface="+mn-lt"/>
              </a:rPr>
              <a:t>Milvus</a:t>
            </a:r>
            <a:r>
              <a:rPr lang="tr-TR">
                <a:ea typeface="+mn-lt"/>
                <a:cs typeface="+mn-lt"/>
              </a:rPr>
              <a:t>, </a:t>
            </a:r>
            <a:r>
              <a:rPr lang="tr-TR" err="1">
                <a:ea typeface="+mn-lt"/>
                <a:cs typeface="+mn-lt"/>
              </a:rPr>
              <a:t>and</a:t>
            </a:r>
            <a:r>
              <a:rPr lang="tr-TR" dirty="0">
                <a:ea typeface="+mn-lt"/>
                <a:cs typeface="+mn-lt"/>
              </a:rPr>
              <a:t> </a:t>
            </a:r>
            <a:r>
              <a:rPr lang="tr-TR" err="1">
                <a:ea typeface="+mn-lt"/>
                <a:cs typeface="+mn-lt"/>
              </a:rPr>
              <a:t>Elasticsearch</a:t>
            </a:r>
            <a:r>
              <a:rPr lang="tr-TR">
                <a:ea typeface="+mn-lt"/>
                <a:cs typeface="+mn-lt"/>
              </a:rPr>
              <a:t>. On </a:t>
            </a:r>
            <a:r>
              <a:rPr lang="tr-TR" err="1">
                <a:ea typeface="+mn-lt"/>
                <a:cs typeface="+mn-lt"/>
              </a:rPr>
              <a:t>the</a:t>
            </a:r>
            <a:r>
              <a:rPr lang="tr-TR" dirty="0">
                <a:ea typeface="+mn-lt"/>
                <a:cs typeface="+mn-lt"/>
              </a:rPr>
              <a:t> </a:t>
            </a:r>
            <a:r>
              <a:rPr lang="tr-TR" err="1">
                <a:ea typeface="+mn-lt"/>
                <a:cs typeface="+mn-lt"/>
              </a:rPr>
              <a:t>scaling</a:t>
            </a:r>
            <a:r>
              <a:rPr lang="tr-TR" dirty="0">
                <a:ea typeface="+mn-lt"/>
                <a:cs typeface="+mn-lt"/>
              </a:rPr>
              <a:t> </a:t>
            </a:r>
            <a:r>
              <a:rPr lang="tr-TR" err="1">
                <a:ea typeface="+mn-lt"/>
                <a:cs typeface="+mn-lt"/>
              </a:rPr>
              <a:t>front</a:t>
            </a:r>
            <a:r>
              <a:rPr lang="tr-TR">
                <a:ea typeface="+mn-lt"/>
                <a:cs typeface="+mn-lt"/>
              </a:rPr>
              <a:t>, </a:t>
            </a:r>
            <a:r>
              <a:rPr lang="tr-TR" err="1">
                <a:ea typeface="+mn-lt"/>
                <a:cs typeface="+mn-lt"/>
              </a:rPr>
              <a:t>dynamic</a:t>
            </a:r>
            <a:r>
              <a:rPr lang="tr-TR">
                <a:ea typeface="+mn-lt"/>
                <a:cs typeface="+mn-lt"/>
              </a:rPr>
              <a:t> segment </a:t>
            </a:r>
            <a:r>
              <a:rPr lang="tr-TR" err="1">
                <a:ea typeface="+mn-lt"/>
                <a:cs typeface="+mn-lt"/>
              </a:rPr>
              <a:t>placement</a:t>
            </a:r>
            <a:r>
              <a:rPr lang="tr-TR">
                <a:ea typeface="+mn-lt"/>
                <a:cs typeface="+mn-lt"/>
              </a:rPr>
              <a:t> is </a:t>
            </a:r>
            <a:r>
              <a:rPr lang="tr-TR" err="1">
                <a:ea typeface="+mn-lt"/>
                <a:cs typeface="+mn-lt"/>
              </a:rPr>
              <a:t>offered</a:t>
            </a:r>
            <a:r>
              <a:rPr lang="tr-TR" dirty="0">
                <a:ea typeface="+mn-lt"/>
                <a:cs typeface="+mn-lt"/>
              </a:rPr>
              <a:t> </a:t>
            </a:r>
            <a:r>
              <a:rPr lang="tr-TR" err="1">
                <a:ea typeface="+mn-lt"/>
                <a:cs typeface="+mn-lt"/>
              </a:rPr>
              <a:t>by</a:t>
            </a:r>
            <a:r>
              <a:rPr lang="tr-TR" dirty="0">
                <a:ea typeface="+mn-lt"/>
                <a:cs typeface="+mn-lt"/>
              </a:rPr>
              <a:t> </a:t>
            </a:r>
            <a:r>
              <a:rPr lang="tr-TR" err="1">
                <a:ea typeface="+mn-lt"/>
                <a:cs typeface="+mn-lt"/>
              </a:rPr>
              <a:t>Milvus</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Chroma</a:t>
            </a:r>
            <a:r>
              <a:rPr lang="tr-TR">
                <a:ea typeface="+mn-lt"/>
                <a:cs typeface="+mn-lt"/>
              </a:rPr>
              <a:t>, </a:t>
            </a:r>
            <a:r>
              <a:rPr lang="tr-TR" err="1">
                <a:ea typeface="+mn-lt"/>
                <a:cs typeface="+mn-lt"/>
              </a:rPr>
              <a:t>making</a:t>
            </a:r>
            <a:r>
              <a:rPr lang="tr-TR" dirty="0">
                <a:ea typeface="+mn-lt"/>
                <a:cs typeface="+mn-lt"/>
              </a:rPr>
              <a:t> </a:t>
            </a:r>
            <a:r>
              <a:rPr lang="tr-TR" err="1">
                <a:ea typeface="+mn-lt"/>
                <a:cs typeface="+mn-lt"/>
              </a:rPr>
              <a:t>them</a:t>
            </a:r>
            <a:r>
              <a:rPr lang="tr-TR" dirty="0">
                <a:ea typeface="+mn-lt"/>
                <a:cs typeface="+mn-lt"/>
              </a:rPr>
              <a:t> </a:t>
            </a:r>
            <a:r>
              <a:rPr lang="tr-TR" err="1">
                <a:ea typeface="+mn-lt"/>
                <a:cs typeface="+mn-lt"/>
              </a:rPr>
              <a:t>suitable</a:t>
            </a:r>
            <a:r>
              <a:rPr lang="tr-TR" dirty="0">
                <a:ea typeface="+mn-lt"/>
                <a:cs typeface="+mn-lt"/>
              </a:rPr>
              <a:t> </a:t>
            </a:r>
            <a:r>
              <a:rPr lang="tr-TR" err="1">
                <a:ea typeface="+mn-lt"/>
                <a:cs typeface="+mn-lt"/>
              </a:rPr>
              <a:t>for</a:t>
            </a:r>
            <a:r>
              <a:rPr lang="tr-TR">
                <a:ea typeface="+mn-lt"/>
                <a:cs typeface="+mn-lt"/>
              </a:rPr>
              <a:t> ever-</a:t>
            </a:r>
            <a:r>
              <a:rPr lang="tr-TR" err="1">
                <a:ea typeface="+mn-lt"/>
                <a:cs typeface="+mn-lt"/>
              </a:rPr>
              <a:t>evolving</a:t>
            </a:r>
            <a:r>
              <a:rPr lang="tr-TR" dirty="0">
                <a:ea typeface="+mn-lt"/>
                <a:cs typeface="+mn-lt"/>
              </a:rPr>
              <a:t> </a:t>
            </a:r>
            <a:r>
              <a:rPr lang="tr-TR" err="1">
                <a:ea typeface="+mn-lt"/>
                <a:cs typeface="+mn-lt"/>
              </a:rPr>
              <a:t>datasets</a:t>
            </a:r>
            <a:r>
              <a:rPr lang="tr-TR">
                <a:ea typeface="+mn-lt"/>
                <a:cs typeface="+mn-lt"/>
              </a:rPr>
              <a:t>. </a:t>
            </a:r>
            <a:r>
              <a:rPr lang="tr-TR" err="1">
                <a:ea typeface="+mn-lt"/>
                <a:cs typeface="+mn-lt"/>
              </a:rPr>
              <a:t>If</a:t>
            </a:r>
            <a:r>
              <a:rPr lang="tr-TR" dirty="0">
                <a:ea typeface="+mn-lt"/>
                <a:cs typeface="+mn-lt"/>
              </a:rPr>
              <a:t> </a:t>
            </a:r>
            <a:r>
              <a:rPr lang="tr-TR" err="1">
                <a:ea typeface="+mn-lt"/>
                <a:cs typeface="+mn-lt"/>
              </a:rPr>
              <a:t>you</a:t>
            </a:r>
            <a:r>
              <a:rPr lang="tr-TR" dirty="0">
                <a:ea typeface="+mn-lt"/>
                <a:cs typeface="+mn-lt"/>
              </a:rPr>
              <a:t> </a:t>
            </a:r>
            <a:r>
              <a:rPr lang="tr-TR" err="1">
                <a:ea typeface="+mn-lt"/>
                <a:cs typeface="+mn-lt"/>
              </a:rPr>
              <a:t>need</a:t>
            </a:r>
            <a:r>
              <a:rPr lang="tr-TR">
                <a:ea typeface="+mn-lt"/>
                <a:cs typeface="+mn-lt"/>
              </a:rPr>
              <a:t> a </a:t>
            </a:r>
            <a:r>
              <a:rPr lang="tr-TR" err="1">
                <a:ea typeface="+mn-lt"/>
                <a:cs typeface="+mn-lt"/>
              </a:rPr>
              <a:t>database</a:t>
            </a:r>
            <a:r>
              <a:rPr lang="tr-TR" dirty="0">
                <a:ea typeface="+mn-lt"/>
                <a:cs typeface="+mn-lt"/>
              </a:rPr>
              <a:t> </a:t>
            </a:r>
            <a:r>
              <a:rPr lang="tr-TR" err="1">
                <a:ea typeface="+mn-lt"/>
                <a:cs typeface="+mn-lt"/>
              </a:rPr>
              <a:t>with</a:t>
            </a:r>
            <a:r>
              <a:rPr lang="tr-TR">
                <a:ea typeface="+mn-lt"/>
                <a:cs typeface="+mn-lt"/>
              </a:rPr>
              <a:t> a </a:t>
            </a:r>
            <a:r>
              <a:rPr lang="tr-TR" err="1">
                <a:ea typeface="+mn-lt"/>
                <a:cs typeface="+mn-lt"/>
              </a:rPr>
              <a:t>wide</a:t>
            </a:r>
            <a:r>
              <a:rPr lang="tr-TR" dirty="0">
                <a:ea typeface="+mn-lt"/>
                <a:cs typeface="+mn-lt"/>
              </a:rPr>
              <a:t> </a:t>
            </a:r>
            <a:r>
              <a:rPr lang="tr-TR" err="1">
                <a:ea typeface="+mn-lt"/>
                <a:cs typeface="+mn-lt"/>
              </a:rPr>
              <a:t>array</a:t>
            </a:r>
            <a:r>
              <a:rPr lang="tr-TR">
                <a:ea typeface="+mn-lt"/>
                <a:cs typeface="+mn-lt"/>
              </a:rPr>
              <a:t> of </a:t>
            </a:r>
            <a:r>
              <a:rPr lang="tr-TR" err="1">
                <a:ea typeface="+mn-lt"/>
                <a:cs typeface="+mn-lt"/>
              </a:rPr>
              <a:t>index</a:t>
            </a:r>
            <a:r>
              <a:rPr lang="tr-TR" dirty="0">
                <a:ea typeface="+mn-lt"/>
                <a:cs typeface="+mn-lt"/>
              </a:rPr>
              <a:t> </a:t>
            </a:r>
            <a:r>
              <a:rPr lang="tr-TR" err="1">
                <a:ea typeface="+mn-lt"/>
                <a:cs typeface="+mn-lt"/>
              </a:rPr>
              <a:t>types</a:t>
            </a:r>
            <a:r>
              <a:rPr lang="tr-TR">
                <a:ea typeface="+mn-lt"/>
                <a:cs typeface="+mn-lt"/>
              </a:rPr>
              <a:t>, </a:t>
            </a:r>
            <a:r>
              <a:rPr lang="tr-TR" err="1">
                <a:ea typeface="+mn-lt"/>
                <a:cs typeface="+mn-lt"/>
              </a:rPr>
              <a:t>Milvus</a:t>
            </a:r>
            <a:r>
              <a:rPr lang="tr-TR">
                <a:ea typeface="+mn-lt"/>
                <a:cs typeface="+mn-lt"/>
              </a:rPr>
              <a:t>’ </a:t>
            </a:r>
            <a:r>
              <a:rPr lang="tr-TR" err="1">
                <a:ea typeface="+mn-lt"/>
                <a:cs typeface="+mn-lt"/>
              </a:rPr>
              <a:t>support</a:t>
            </a:r>
            <a:r>
              <a:rPr lang="tr-TR" dirty="0">
                <a:ea typeface="+mn-lt"/>
                <a:cs typeface="+mn-lt"/>
              </a:rPr>
              <a:t> </a:t>
            </a:r>
            <a:r>
              <a:rPr lang="tr-TR" err="1">
                <a:ea typeface="+mn-lt"/>
                <a:cs typeface="+mn-lt"/>
              </a:rPr>
              <a:t>for</a:t>
            </a:r>
            <a:r>
              <a:rPr lang="tr-TR">
                <a:ea typeface="+mn-lt"/>
                <a:cs typeface="+mn-lt"/>
              </a:rPr>
              <a:t> 11 </a:t>
            </a:r>
            <a:r>
              <a:rPr lang="tr-TR" err="1">
                <a:ea typeface="+mn-lt"/>
                <a:cs typeface="+mn-lt"/>
              </a:rPr>
              <a:t>different</a:t>
            </a:r>
            <a:r>
              <a:rPr lang="tr-TR" dirty="0">
                <a:ea typeface="+mn-lt"/>
                <a:cs typeface="+mn-lt"/>
              </a:rPr>
              <a:t> </a:t>
            </a:r>
            <a:r>
              <a:rPr lang="tr-TR" err="1">
                <a:ea typeface="+mn-lt"/>
                <a:cs typeface="+mn-lt"/>
              </a:rPr>
              <a:t>types</a:t>
            </a:r>
            <a:r>
              <a:rPr lang="tr-TR">
                <a:ea typeface="+mn-lt"/>
                <a:cs typeface="+mn-lt"/>
              </a:rPr>
              <a:t> is </a:t>
            </a:r>
            <a:r>
              <a:rPr lang="tr-TR" err="1">
                <a:ea typeface="+mn-lt"/>
                <a:cs typeface="+mn-lt"/>
              </a:rPr>
              <a:t>unmatched</a:t>
            </a:r>
            <a:r>
              <a:rPr lang="tr-TR">
                <a:ea typeface="+mn-lt"/>
                <a:cs typeface="+mn-lt"/>
              </a:rPr>
              <a:t>. </a:t>
            </a:r>
            <a:r>
              <a:rPr lang="tr-TR" err="1">
                <a:ea typeface="+mn-lt"/>
                <a:cs typeface="+mn-lt"/>
              </a:rPr>
              <a:t>While</a:t>
            </a:r>
            <a:r>
              <a:rPr lang="tr-TR" dirty="0">
                <a:ea typeface="+mn-lt"/>
                <a:cs typeface="+mn-lt"/>
              </a:rPr>
              <a:t> </a:t>
            </a:r>
            <a:r>
              <a:rPr lang="tr-TR" err="1">
                <a:ea typeface="+mn-lt"/>
                <a:cs typeface="+mn-lt"/>
              </a:rPr>
              <a:t>hybrid</a:t>
            </a:r>
            <a:r>
              <a:rPr lang="tr-TR" dirty="0">
                <a:ea typeface="+mn-lt"/>
                <a:cs typeface="+mn-lt"/>
              </a:rPr>
              <a:t> </a:t>
            </a:r>
            <a:r>
              <a:rPr lang="tr-TR" err="1">
                <a:ea typeface="+mn-lt"/>
                <a:cs typeface="+mn-lt"/>
              </a:rPr>
              <a:t>search</a:t>
            </a:r>
            <a:r>
              <a:rPr lang="tr-TR">
                <a:ea typeface="+mn-lt"/>
                <a:cs typeface="+mn-lt"/>
              </a:rPr>
              <a:t> is </a:t>
            </a:r>
            <a:r>
              <a:rPr lang="tr-TR" err="1">
                <a:ea typeface="+mn-lt"/>
                <a:cs typeface="+mn-lt"/>
              </a:rPr>
              <a:t>well-supported</a:t>
            </a:r>
            <a:r>
              <a:rPr lang="tr-TR" dirty="0">
                <a:ea typeface="+mn-lt"/>
                <a:cs typeface="+mn-lt"/>
              </a:rPr>
              <a:t> </a:t>
            </a:r>
            <a:r>
              <a:rPr lang="tr-TR" err="1">
                <a:ea typeface="+mn-lt"/>
                <a:cs typeface="+mn-lt"/>
              </a:rPr>
              <a:t>across</a:t>
            </a:r>
            <a:r>
              <a:rPr lang="tr-TR" dirty="0">
                <a:ea typeface="+mn-lt"/>
                <a:cs typeface="+mn-lt"/>
              </a:rPr>
              <a:t> </a:t>
            </a:r>
            <a:r>
              <a:rPr lang="tr-TR" err="1">
                <a:ea typeface="+mn-lt"/>
                <a:cs typeface="+mn-lt"/>
              </a:rPr>
              <a:t>the</a:t>
            </a:r>
            <a:r>
              <a:rPr lang="tr-TR">
                <a:ea typeface="+mn-lt"/>
                <a:cs typeface="+mn-lt"/>
              </a:rPr>
              <a:t> board, </a:t>
            </a:r>
            <a:r>
              <a:rPr lang="tr-TR" err="1">
                <a:ea typeface="+mn-lt"/>
                <a:cs typeface="+mn-lt"/>
              </a:rPr>
              <a:t>Elasticsearch</a:t>
            </a:r>
            <a:r>
              <a:rPr lang="tr-TR" dirty="0">
                <a:ea typeface="+mn-lt"/>
                <a:cs typeface="+mn-lt"/>
              </a:rPr>
              <a:t> </a:t>
            </a:r>
            <a:r>
              <a:rPr lang="tr-TR" err="1">
                <a:ea typeface="+mn-lt"/>
                <a:cs typeface="+mn-lt"/>
              </a:rPr>
              <a:t>does</a:t>
            </a:r>
            <a:r>
              <a:rPr lang="tr-TR" dirty="0">
                <a:ea typeface="+mn-lt"/>
                <a:cs typeface="+mn-lt"/>
              </a:rPr>
              <a:t> </a:t>
            </a:r>
            <a:r>
              <a:rPr lang="tr-TR" err="1">
                <a:ea typeface="+mn-lt"/>
                <a:cs typeface="+mn-lt"/>
              </a:rPr>
              <a:t>fall</a:t>
            </a:r>
            <a:r>
              <a:rPr lang="tr-TR" dirty="0">
                <a:ea typeface="+mn-lt"/>
                <a:cs typeface="+mn-lt"/>
              </a:rPr>
              <a:t> </a:t>
            </a:r>
            <a:r>
              <a:rPr lang="tr-TR" err="1">
                <a:ea typeface="+mn-lt"/>
                <a:cs typeface="+mn-lt"/>
              </a:rPr>
              <a:t>short</a:t>
            </a:r>
            <a:r>
              <a:rPr lang="tr-TR">
                <a:ea typeface="+mn-lt"/>
                <a:cs typeface="+mn-lt"/>
              </a:rPr>
              <a:t> in </a:t>
            </a:r>
            <a:r>
              <a:rPr lang="tr-TR" err="1">
                <a:ea typeface="+mn-lt"/>
                <a:cs typeface="+mn-lt"/>
              </a:rPr>
              <a:t>terms</a:t>
            </a:r>
            <a:r>
              <a:rPr lang="tr-TR">
                <a:ea typeface="+mn-lt"/>
                <a:cs typeface="+mn-lt"/>
              </a:rPr>
              <a:t> of disk </a:t>
            </a:r>
            <a:r>
              <a:rPr lang="tr-TR" err="1">
                <a:ea typeface="+mn-lt"/>
                <a:cs typeface="+mn-lt"/>
              </a:rPr>
              <a:t>index</a:t>
            </a:r>
            <a:r>
              <a:rPr lang="tr-TR" dirty="0">
                <a:ea typeface="+mn-lt"/>
                <a:cs typeface="+mn-lt"/>
              </a:rPr>
              <a:t> </a:t>
            </a:r>
            <a:r>
              <a:rPr lang="tr-TR" err="1">
                <a:ea typeface="+mn-lt"/>
                <a:cs typeface="+mn-lt"/>
              </a:rPr>
              <a:t>support</a:t>
            </a:r>
            <a:r>
              <a:rPr lang="tr-TR">
                <a:ea typeface="+mn-lt"/>
                <a:cs typeface="+mn-lt"/>
              </a:rPr>
              <a:t>.</a:t>
            </a:r>
            <a:endParaRPr lang="tr-TR">
              <a:ea typeface="Calibri" panose="020F0502020204030204"/>
              <a:cs typeface="Calibri" panose="020F0502020204030204"/>
            </a:endParaRPr>
          </a:p>
          <a:p>
            <a:pPr algn="just"/>
            <a:r>
              <a:rPr lang="tr-TR" err="1">
                <a:ea typeface="+mn-lt"/>
                <a:cs typeface="+mn-lt"/>
              </a:rPr>
              <a:t>Pricing</a:t>
            </a:r>
            <a:r>
              <a:rPr lang="tr-TR">
                <a:ea typeface="+mn-lt"/>
                <a:cs typeface="+mn-lt"/>
              </a:rPr>
              <a:t>: </a:t>
            </a:r>
            <a:r>
              <a:rPr lang="tr-TR" err="1">
                <a:ea typeface="+mn-lt"/>
                <a:cs typeface="+mn-lt"/>
              </a:rPr>
              <a:t>For</a:t>
            </a:r>
            <a:r>
              <a:rPr lang="tr-TR" dirty="0">
                <a:ea typeface="+mn-lt"/>
                <a:cs typeface="+mn-lt"/>
              </a:rPr>
              <a:t> </a:t>
            </a:r>
            <a:r>
              <a:rPr lang="tr-TR" err="1">
                <a:ea typeface="+mn-lt"/>
                <a:cs typeface="+mn-lt"/>
              </a:rPr>
              <a:t>startups</a:t>
            </a:r>
            <a:r>
              <a:rPr lang="tr-TR" dirty="0">
                <a:ea typeface="+mn-lt"/>
                <a:cs typeface="+mn-lt"/>
              </a:rPr>
              <a:t> </a:t>
            </a:r>
            <a:r>
              <a:rPr lang="tr-TR" err="1">
                <a:ea typeface="+mn-lt"/>
                <a:cs typeface="+mn-lt"/>
              </a:rPr>
              <a:t>or</a:t>
            </a:r>
            <a:r>
              <a:rPr lang="tr-TR" dirty="0">
                <a:ea typeface="+mn-lt"/>
                <a:cs typeface="+mn-lt"/>
              </a:rPr>
              <a:t> </a:t>
            </a:r>
            <a:r>
              <a:rPr lang="tr-TR" err="1">
                <a:ea typeface="+mn-lt"/>
                <a:cs typeface="+mn-lt"/>
              </a:rPr>
              <a:t>projects</a:t>
            </a:r>
            <a:r>
              <a:rPr lang="tr-TR">
                <a:ea typeface="+mn-lt"/>
                <a:cs typeface="+mn-lt"/>
              </a:rPr>
              <a:t> on a </a:t>
            </a:r>
            <a:r>
              <a:rPr lang="tr-TR" err="1">
                <a:ea typeface="+mn-lt"/>
                <a:cs typeface="+mn-lt"/>
              </a:rPr>
              <a:t>budget</a:t>
            </a:r>
            <a:r>
              <a:rPr lang="tr-TR">
                <a:ea typeface="+mn-lt"/>
                <a:cs typeface="+mn-lt"/>
              </a:rPr>
              <a:t>, </a:t>
            </a:r>
            <a:r>
              <a:rPr lang="tr-TR" err="1">
                <a:ea typeface="+mn-lt"/>
                <a:cs typeface="+mn-lt"/>
              </a:rPr>
              <a:t>Qdrant’s</a:t>
            </a:r>
            <a:r>
              <a:rPr lang="tr-TR" dirty="0">
                <a:ea typeface="+mn-lt"/>
                <a:cs typeface="+mn-lt"/>
              </a:rPr>
              <a:t> </a:t>
            </a:r>
            <a:r>
              <a:rPr lang="tr-TR" err="1">
                <a:ea typeface="+mn-lt"/>
                <a:cs typeface="+mn-lt"/>
              </a:rPr>
              <a:t>estimated</a:t>
            </a:r>
            <a:r>
              <a:rPr lang="tr-TR">
                <a:ea typeface="+mn-lt"/>
                <a:cs typeface="+mn-lt"/>
              </a:rPr>
              <a:t> $9 </a:t>
            </a:r>
            <a:r>
              <a:rPr lang="tr-TR" err="1">
                <a:ea typeface="+mn-lt"/>
                <a:cs typeface="+mn-lt"/>
              </a:rPr>
              <a:t>pricing</a:t>
            </a:r>
            <a:r>
              <a:rPr lang="tr-TR" dirty="0">
                <a:ea typeface="+mn-lt"/>
                <a:cs typeface="+mn-lt"/>
              </a:rPr>
              <a:t> </a:t>
            </a:r>
            <a:r>
              <a:rPr lang="tr-TR" err="1">
                <a:ea typeface="+mn-lt"/>
                <a:cs typeface="+mn-lt"/>
              </a:rPr>
              <a:t>for</a:t>
            </a:r>
            <a:r>
              <a:rPr lang="tr-TR">
                <a:ea typeface="+mn-lt"/>
                <a:cs typeface="+mn-lt"/>
              </a:rPr>
              <a:t> 50k </a:t>
            </a:r>
            <a:r>
              <a:rPr lang="tr-TR" err="1">
                <a:ea typeface="+mn-lt"/>
                <a:cs typeface="+mn-lt"/>
              </a:rPr>
              <a:t>vectors</a:t>
            </a:r>
            <a:r>
              <a:rPr lang="tr-TR">
                <a:ea typeface="+mn-lt"/>
                <a:cs typeface="+mn-lt"/>
              </a:rPr>
              <a:t> is hard </a:t>
            </a:r>
            <a:r>
              <a:rPr lang="tr-TR" err="1">
                <a:ea typeface="+mn-lt"/>
                <a:cs typeface="+mn-lt"/>
              </a:rPr>
              <a:t>to</a:t>
            </a:r>
            <a:r>
              <a:rPr lang="tr-TR" dirty="0">
                <a:ea typeface="+mn-lt"/>
                <a:cs typeface="+mn-lt"/>
              </a:rPr>
              <a:t> </a:t>
            </a:r>
            <a:r>
              <a:rPr lang="tr-TR" err="1">
                <a:ea typeface="+mn-lt"/>
                <a:cs typeface="+mn-lt"/>
              </a:rPr>
              <a:t>beat</a:t>
            </a:r>
            <a:r>
              <a:rPr lang="tr-TR">
                <a:ea typeface="+mn-lt"/>
                <a:cs typeface="+mn-lt"/>
              </a:rPr>
              <a:t>. On </a:t>
            </a:r>
            <a:r>
              <a:rPr lang="tr-TR" err="1">
                <a:ea typeface="+mn-lt"/>
                <a:cs typeface="+mn-lt"/>
              </a:rPr>
              <a:t>the</a:t>
            </a:r>
            <a:r>
              <a:rPr lang="tr-TR" dirty="0">
                <a:ea typeface="+mn-lt"/>
                <a:cs typeface="+mn-lt"/>
              </a:rPr>
              <a:t> </a:t>
            </a:r>
            <a:r>
              <a:rPr lang="tr-TR" err="1">
                <a:ea typeface="+mn-lt"/>
                <a:cs typeface="+mn-lt"/>
              </a:rPr>
              <a:t>other</a:t>
            </a:r>
            <a:r>
              <a:rPr lang="tr-TR" dirty="0">
                <a:ea typeface="+mn-lt"/>
                <a:cs typeface="+mn-lt"/>
              </a:rPr>
              <a:t> </a:t>
            </a:r>
            <a:r>
              <a:rPr lang="tr-TR" err="1">
                <a:ea typeface="+mn-lt"/>
                <a:cs typeface="+mn-lt"/>
              </a:rPr>
              <a:t>end</a:t>
            </a:r>
            <a:r>
              <a:rPr lang="tr-TR">
                <a:ea typeface="+mn-lt"/>
                <a:cs typeface="+mn-lt"/>
              </a:rPr>
              <a:t> of </a:t>
            </a:r>
            <a:r>
              <a:rPr lang="tr-TR" err="1">
                <a:ea typeface="+mn-lt"/>
                <a:cs typeface="+mn-lt"/>
              </a:rPr>
              <a:t>the</a:t>
            </a:r>
            <a:r>
              <a:rPr lang="tr-TR" dirty="0">
                <a:ea typeface="+mn-lt"/>
                <a:cs typeface="+mn-lt"/>
              </a:rPr>
              <a:t> </a:t>
            </a:r>
            <a:r>
              <a:rPr lang="tr-TR" err="1">
                <a:ea typeface="+mn-lt"/>
                <a:cs typeface="+mn-lt"/>
              </a:rPr>
              <a:t>spectrum</a:t>
            </a:r>
            <a:r>
              <a:rPr lang="tr-TR">
                <a:ea typeface="+mn-lt"/>
                <a:cs typeface="+mn-lt"/>
              </a:rPr>
              <a:t>, </a:t>
            </a:r>
            <a:r>
              <a:rPr lang="tr-TR" err="1">
                <a:ea typeface="+mn-lt"/>
                <a:cs typeface="+mn-lt"/>
              </a:rPr>
              <a:t>for</a:t>
            </a:r>
            <a:r>
              <a:rPr lang="tr-TR" dirty="0">
                <a:ea typeface="+mn-lt"/>
                <a:cs typeface="+mn-lt"/>
              </a:rPr>
              <a:t> </a:t>
            </a:r>
            <a:r>
              <a:rPr lang="tr-TR" err="1">
                <a:ea typeface="+mn-lt"/>
                <a:cs typeface="+mn-lt"/>
              </a:rPr>
              <a:t>larger</a:t>
            </a:r>
            <a:r>
              <a:rPr lang="tr-TR" dirty="0">
                <a:ea typeface="+mn-lt"/>
                <a:cs typeface="+mn-lt"/>
              </a:rPr>
              <a:t> </a:t>
            </a:r>
            <a:r>
              <a:rPr lang="tr-TR" err="1">
                <a:ea typeface="+mn-lt"/>
                <a:cs typeface="+mn-lt"/>
              </a:rPr>
              <a:t>projects</a:t>
            </a:r>
            <a:r>
              <a:rPr lang="tr-TR" dirty="0">
                <a:ea typeface="+mn-lt"/>
                <a:cs typeface="+mn-lt"/>
              </a:rPr>
              <a:t> </a:t>
            </a:r>
            <a:r>
              <a:rPr lang="tr-TR" err="1">
                <a:ea typeface="+mn-lt"/>
                <a:cs typeface="+mn-lt"/>
              </a:rPr>
              <a:t>requiring</a:t>
            </a:r>
            <a:r>
              <a:rPr lang="tr-TR" dirty="0">
                <a:ea typeface="+mn-lt"/>
                <a:cs typeface="+mn-lt"/>
              </a:rPr>
              <a:t> </a:t>
            </a:r>
            <a:r>
              <a:rPr lang="tr-TR" err="1">
                <a:ea typeface="+mn-lt"/>
                <a:cs typeface="+mn-lt"/>
              </a:rPr>
              <a:t>high</a:t>
            </a:r>
            <a:r>
              <a:rPr lang="tr-TR" dirty="0">
                <a:ea typeface="+mn-lt"/>
                <a:cs typeface="+mn-lt"/>
              </a:rPr>
              <a:t> </a:t>
            </a:r>
            <a:r>
              <a:rPr lang="tr-TR" err="1">
                <a:ea typeface="+mn-lt"/>
                <a:cs typeface="+mn-lt"/>
              </a:rPr>
              <a:t>performance</a:t>
            </a:r>
            <a:r>
              <a:rPr lang="tr-TR">
                <a:ea typeface="+mn-lt"/>
                <a:cs typeface="+mn-lt"/>
              </a:rPr>
              <a:t>, </a:t>
            </a:r>
            <a:r>
              <a:rPr lang="tr-TR" err="1">
                <a:ea typeface="+mn-lt"/>
                <a:cs typeface="+mn-lt"/>
              </a:rPr>
              <a:t>Pinecone</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Milvus</a:t>
            </a:r>
            <a:r>
              <a:rPr lang="tr-TR" dirty="0">
                <a:ea typeface="+mn-lt"/>
                <a:cs typeface="+mn-lt"/>
              </a:rPr>
              <a:t> </a:t>
            </a:r>
            <a:r>
              <a:rPr lang="tr-TR" err="1">
                <a:ea typeface="+mn-lt"/>
                <a:cs typeface="+mn-lt"/>
              </a:rPr>
              <a:t>offer</a:t>
            </a:r>
            <a:r>
              <a:rPr lang="tr-TR" dirty="0">
                <a:ea typeface="+mn-lt"/>
                <a:cs typeface="+mn-lt"/>
              </a:rPr>
              <a:t> </a:t>
            </a:r>
            <a:r>
              <a:rPr lang="tr-TR" err="1">
                <a:ea typeface="+mn-lt"/>
                <a:cs typeface="+mn-lt"/>
              </a:rPr>
              <a:t>competitive</a:t>
            </a:r>
            <a:r>
              <a:rPr lang="tr-TR" dirty="0">
                <a:ea typeface="+mn-lt"/>
                <a:cs typeface="+mn-lt"/>
              </a:rPr>
              <a:t> </a:t>
            </a:r>
            <a:r>
              <a:rPr lang="tr-TR" err="1">
                <a:ea typeface="+mn-lt"/>
                <a:cs typeface="+mn-lt"/>
              </a:rPr>
              <a:t>pricing</a:t>
            </a:r>
            <a:r>
              <a:rPr lang="tr-TR" dirty="0">
                <a:ea typeface="+mn-lt"/>
                <a:cs typeface="+mn-lt"/>
              </a:rPr>
              <a:t> </a:t>
            </a:r>
            <a:r>
              <a:rPr lang="tr-TR" err="1">
                <a:ea typeface="+mn-lt"/>
                <a:cs typeface="+mn-lt"/>
              </a:rPr>
              <a:t>tiers</a:t>
            </a:r>
            <a:r>
              <a:rPr lang="tr-TR">
                <a:ea typeface="+mn-lt"/>
                <a:cs typeface="+mn-lt"/>
              </a:rPr>
              <a:t>.</a:t>
            </a:r>
            <a:endParaRPr lang="tr-TR">
              <a:ea typeface="Calibri" panose="020F0502020204030204"/>
              <a:cs typeface="Calibri" panose="020F0502020204030204"/>
            </a:endParaRPr>
          </a:p>
          <a:p>
            <a:endParaRPr lang="tr-TR">
              <a:ea typeface="+mn-lt"/>
              <a:cs typeface="+mn-lt"/>
            </a:endParaRPr>
          </a:p>
        </p:txBody>
      </p:sp>
    </p:spTree>
    <p:extLst>
      <p:ext uri="{BB962C8B-B14F-4D97-AF65-F5344CB8AC3E}">
        <p14:creationId xmlns:p14="http://schemas.microsoft.com/office/powerpoint/2010/main" val="41907727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anchor="b">
            <a:normAutofit/>
          </a:bodyPr>
          <a:lstStyle/>
          <a:p>
            <a:pPr>
              <a:spcBef>
                <a:spcPts val="1000"/>
              </a:spcBef>
            </a:pPr>
            <a:r>
              <a:rPr lang="tr-TR" sz="3800">
                <a:ea typeface="+mj-lt"/>
                <a:cs typeface="+mj-lt"/>
              </a:rPr>
              <a:t>Choosing a Vector Database </a:t>
            </a:r>
            <a:endParaRPr lang="tr-TR" sz="3800"/>
          </a:p>
        </p:txBody>
      </p:sp>
      <p:sp>
        <p:nvSpPr>
          <p:cNvPr id="1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B983CA3-0762-9AA8-EE56-1B55245CF785}"/>
              </a:ext>
            </a:extLst>
          </p:cNvPr>
          <p:cNvSpPr>
            <a:spLocks noGrp="1"/>
          </p:cNvSpPr>
          <p:nvPr>
            <p:ph idx="1"/>
          </p:nvPr>
        </p:nvSpPr>
        <p:spPr>
          <a:xfrm>
            <a:off x="639796" y="2807208"/>
            <a:ext cx="3739116" cy="3410712"/>
          </a:xfrm>
        </p:spPr>
        <p:txBody>
          <a:bodyPr anchor="t">
            <a:normAutofit/>
          </a:bodyPr>
          <a:lstStyle/>
          <a:p>
            <a:pPr marL="0" indent="0" algn="just"/>
            <a:r>
              <a:rPr lang="en-US" sz="2200">
                <a:ea typeface="+mn-lt"/>
                <a:cs typeface="+mn-lt"/>
              </a:rPr>
              <a:t>In conclusion, there’s no one-size-fits-all when it comes to vector databases. The ideal choice varies based on specific project needs, budget constraints, and personal preferences.</a:t>
            </a:r>
            <a:endParaRPr lang="en-US" sz="2200">
              <a:cs typeface="Calibri" panose="020F0502020204030204"/>
            </a:endParaRPr>
          </a:p>
          <a:p>
            <a:endParaRPr lang="en-US"/>
          </a:p>
        </p:txBody>
      </p:sp>
      <p:pic>
        <p:nvPicPr>
          <p:cNvPr id="3" name="İçerik Yer Tutucusu 2" descr="metin, ekran görüntüsü, yazı tipi içeren bir resim&#10;&#10;Açıklama otomatik olarak oluşturuldu">
            <a:extLst>
              <a:ext uri="{FF2B5EF4-FFF2-40B4-BE49-F238E27FC236}">
                <a16:creationId xmlns:a16="http://schemas.microsoft.com/office/drawing/2014/main" id="{0453D0F8-2FB4-170F-80FC-62D51719E6D3}"/>
              </a:ext>
            </a:extLst>
          </p:cNvPr>
          <p:cNvPicPr>
            <a:picLocks noChangeAspect="1"/>
          </p:cNvPicPr>
          <p:nvPr/>
        </p:nvPicPr>
        <p:blipFill>
          <a:blip r:embed="rId2"/>
          <a:stretch>
            <a:fillRect/>
          </a:stretch>
        </p:blipFill>
        <p:spPr>
          <a:xfrm>
            <a:off x="4645436" y="1362590"/>
            <a:ext cx="7453068" cy="4132818"/>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72</a:t>
            </a:fld>
            <a:endParaRPr lang="tr-TR"/>
          </a:p>
        </p:txBody>
      </p:sp>
    </p:spTree>
    <p:extLst>
      <p:ext uri="{BB962C8B-B14F-4D97-AF65-F5344CB8AC3E}">
        <p14:creationId xmlns:p14="http://schemas.microsoft.com/office/powerpoint/2010/main" val="5704617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err="1">
                <a:ea typeface="+mj-lt"/>
                <a:cs typeface="+mj-lt"/>
              </a:rPr>
              <a:t>Comparison</a:t>
            </a:r>
            <a:r>
              <a:rPr lang="tr-TR">
                <a:ea typeface="+mj-lt"/>
                <a:cs typeface="+mj-lt"/>
              </a:rPr>
              <a:t> </a:t>
            </a:r>
            <a:r>
              <a:rPr lang="tr-TR" err="1">
                <a:ea typeface="+mj-lt"/>
                <a:cs typeface="+mj-lt"/>
              </a:rPr>
              <a:t>Parameters</a:t>
            </a:r>
            <a:endParaRPr lang="tr-TR" err="1"/>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73</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92500" lnSpcReduction="20000"/>
          </a:bodyPr>
          <a:lstStyle/>
          <a:p>
            <a:pPr algn="just"/>
            <a:r>
              <a:rPr lang="tr-TR" b="1">
                <a:ea typeface="+mn-lt"/>
                <a:cs typeface="+mn-lt"/>
              </a:rPr>
              <a:t>Is </a:t>
            </a:r>
            <a:r>
              <a:rPr lang="tr-TR" b="1" err="1">
                <a:ea typeface="+mn-lt"/>
                <a:cs typeface="+mn-lt"/>
              </a:rPr>
              <a:t>open</a:t>
            </a:r>
            <a:r>
              <a:rPr lang="tr-TR" b="1" dirty="0">
                <a:ea typeface="+mn-lt"/>
                <a:cs typeface="+mn-lt"/>
              </a:rPr>
              <a:t> </a:t>
            </a:r>
            <a:r>
              <a:rPr lang="tr-TR" b="1" err="1">
                <a:ea typeface="+mn-lt"/>
                <a:cs typeface="+mn-lt"/>
              </a:rPr>
              <a:t>source</a:t>
            </a:r>
            <a:r>
              <a:rPr lang="tr-TR" b="1">
                <a:ea typeface="+mn-lt"/>
                <a:cs typeface="+mn-lt"/>
              </a:rPr>
              <a:t>:</a:t>
            </a:r>
            <a:r>
              <a:rPr lang="tr-TR" dirty="0">
                <a:ea typeface="+mn-lt"/>
                <a:cs typeface="+mn-lt"/>
              </a:rPr>
              <a:t> </a:t>
            </a:r>
            <a:r>
              <a:rPr lang="tr-TR" err="1">
                <a:ea typeface="+mn-lt"/>
                <a:cs typeface="+mn-lt"/>
              </a:rPr>
              <a:t>Indicates</a:t>
            </a:r>
            <a:r>
              <a:rPr lang="tr-TR" dirty="0">
                <a:ea typeface="+mn-lt"/>
                <a:cs typeface="+mn-lt"/>
              </a:rPr>
              <a:t> </a:t>
            </a:r>
            <a:r>
              <a:rPr lang="tr-TR" err="1">
                <a:ea typeface="+mn-lt"/>
                <a:cs typeface="+mn-lt"/>
              </a:rPr>
              <a:t>if</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software’s</a:t>
            </a:r>
            <a:r>
              <a:rPr lang="tr-TR" dirty="0">
                <a:ea typeface="+mn-lt"/>
                <a:cs typeface="+mn-lt"/>
              </a:rPr>
              <a:t> </a:t>
            </a:r>
            <a:r>
              <a:rPr lang="tr-TR" err="1">
                <a:ea typeface="+mn-lt"/>
                <a:cs typeface="+mn-lt"/>
              </a:rPr>
              <a:t>source</a:t>
            </a:r>
            <a:r>
              <a:rPr lang="tr-TR" dirty="0">
                <a:ea typeface="+mn-lt"/>
                <a:cs typeface="+mn-lt"/>
              </a:rPr>
              <a:t> </a:t>
            </a:r>
            <a:r>
              <a:rPr lang="tr-TR" err="1">
                <a:ea typeface="+mn-lt"/>
                <a:cs typeface="+mn-lt"/>
              </a:rPr>
              <a:t>code</a:t>
            </a:r>
            <a:r>
              <a:rPr lang="tr-TR">
                <a:ea typeface="+mn-lt"/>
                <a:cs typeface="+mn-lt"/>
              </a:rPr>
              <a:t> is </a:t>
            </a:r>
            <a:r>
              <a:rPr lang="tr-TR" err="1">
                <a:ea typeface="+mn-lt"/>
                <a:cs typeface="+mn-lt"/>
              </a:rPr>
              <a:t>freely</a:t>
            </a:r>
            <a:r>
              <a:rPr lang="tr-TR" dirty="0">
                <a:ea typeface="+mn-lt"/>
                <a:cs typeface="+mn-lt"/>
              </a:rPr>
              <a:t> </a:t>
            </a:r>
            <a:r>
              <a:rPr lang="tr-TR" err="1">
                <a:ea typeface="+mn-lt"/>
                <a:cs typeface="+mn-lt"/>
              </a:rPr>
              <a:t>available</a:t>
            </a:r>
            <a:r>
              <a:rPr lang="tr-TR" dirty="0">
                <a:ea typeface="+mn-lt"/>
                <a:cs typeface="+mn-lt"/>
              </a:rPr>
              <a:t> </a:t>
            </a:r>
            <a:r>
              <a:rPr lang="tr-TR" err="1">
                <a:ea typeface="+mn-lt"/>
                <a:cs typeface="+mn-lt"/>
              </a:rPr>
              <a:t>to</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public</a:t>
            </a:r>
            <a:r>
              <a:rPr lang="tr-TR">
                <a:ea typeface="+mn-lt"/>
                <a:cs typeface="+mn-lt"/>
              </a:rPr>
              <a:t>, </a:t>
            </a:r>
            <a:r>
              <a:rPr lang="tr-TR" err="1">
                <a:ea typeface="+mn-lt"/>
                <a:cs typeface="+mn-lt"/>
              </a:rPr>
              <a:t>allowing</a:t>
            </a:r>
            <a:r>
              <a:rPr lang="tr-TR" dirty="0">
                <a:ea typeface="+mn-lt"/>
                <a:cs typeface="+mn-lt"/>
              </a:rPr>
              <a:t> </a:t>
            </a:r>
            <a:r>
              <a:rPr lang="tr-TR" err="1">
                <a:ea typeface="+mn-lt"/>
                <a:cs typeface="+mn-lt"/>
              </a:rPr>
              <a:t>developers</a:t>
            </a:r>
            <a:r>
              <a:rPr lang="tr-TR" dirty="0">
                <a:ea typeface="+mn-lt"/>
                <a:cs typeface="+mn-lt"/>
              </a:rPr>
              <a:t> </a:t>
            </a:r>
            <a:r>
              <a:rPr lang="tr-TR" err="1">
                <a:ea typeface="+mn-lt"/>
                <a:cs typeface="+mn-lt"/>
              </a:rPr>
              <a:t>to</a:t>
            </a:r>
            <a:r>
              <a:rPr lang="tr-TR" dirty="0">
                <a:ea typeface="+mn-lt"/>
                <a:cs typeface="+mn-lt"/>
              </a:rPr>
              <a:t> </a:t>
            </a:r>
            <a:r>
              <a:rPr lang="tr-TR" err="1">
                <a:ea typeface="+mn-lt"/>
                <a:cs typeface="+mn-lt"/>
              </a:rPr>
              <a:t>review</a:t>
            </a:r>
            <a:r>
              <a:rPr lang="tr-TR">
                <a:ea typeface="+mn-lt"/>
                <a:cs typeface="+mn-lt"/>
              </a:rPr>
              <a:t>, </a:t>
            </a:r>
            <a:r>
              <a:rPr lang="tr-TR" err="1">
                <a:ea typeface="+mn-lt"/>
                <a:cs typeface="+mn-lt"/>
              </a:rPr>
              <a:t>modify</a:t>
            </a:r>
            <a:r>
              <a:rPr lang="tr-TR">
                <a:ea typeface="+mn-lt"/>
                <a:cs typeface="+mn-lt"/>
              </a:rPr>
              <a:t>, </a:t>
            </a:r>
            <a:r>
              <a:rPr lang="tr-TR" err="1">
                <a:ea typeface="+mn-lt"/>
                <a:cs typeface="+mn-lt"/>
              </a:rPr>
              <a:t>and</a:t>
            </a:r>
            <a:r>
              <a:rPr lang="tr-TR" dirty="0">
                <a:ea typeface="+mn-lt"/>
                <a:cs typeface="+mn-lt"/>
              </a:rPr>
              <a:t> </a:t>
            </a:r>
            <a:r>
              <a:rPr lang="tr-TR" err="1">
                <a:ea typeface="+mn-lt"/>
                <a:cs typeface="+mn-lt"/>
              </a:rPr>
              <a:t>distribute</a:t>
            </a:r>
            <a:r>
              <a:rPr lang="tr-TR" dirty="0">
                <a:ea typeface="+mn-lt"/>
                <a:cs typeface="+mn-lt"/>
              </a:rPr>
              <a:t> </a:t>
            </a:r>
            <a:r>
              <a:rPr lang="tr-TR" err="1">
                <a:ea typeface="+mn-lt"/>
                <a:cs typeface="+mn-lt"/>
              </a:rPr>
              <a:t>the</a:t>
            </a:r>
            <a:r>
              <a:rPr lang="tr-TR">
                <a:ea typeface="+mn-lt"/>
                <a:cs typeface="+mn-lt"/>
              </a:rPr>
              <a:t> software.</a:t>
            </a:r>
            <a:endParaRPr lang="tr-TR"/>
          </a:p>
          <a:p>
            <a:pPr algn="just"/>
            <a:r>
              <a:rPr lang="tr-TR" b="1">
                <a:ea typeface="+mn-lt"/>
                <a:cs typeface="+mn-lt"/>
              </a:rPr>
              <a:t>Self-host: </a:t>
            </a:r>
            <a:r>
              <a:rPr lang="tr-TR" err="1">
                <a:ea typeface="+mn-lt"/>
                <a:cs typeface="+mn-lt"/>
              </a:rPr>
              <a:t>Specifies</a:t>
            </a:r>
            <a:r>
              <a:rPr lang="tr-TR" dirty="0">
                <a:ea typeface="+mn-lt"/>
                <a:cs typeface="+mn-lt"/>
              </a:rPr>
              <a:t> </a:t>
            </a:r>
            <a:r>
              <a:rPr lang="tr-TR" err="1">
                <a:ea typeface="+mn-lt"/>
                <a:cs typeface="+mn-lt"/>
              </a:rPr>
              <a:t>if</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database</a:t>
            </a:r>
            <a:r>
              <a:rPr lang="tr-TR">
                <a:ea typeface="+mn-lt"/>
                <a:cs typeface="+mn-lt"/>
              </a:rPr>
              <a:t> can be </a:t>
            </a:r>
            <a:r>
              <a:rPr lang="tr-TR" err="1">
                <a:ea typeface="+mn-lt"/>
                <a:cs typeface="+mn-lt"/>
              </a:rPr>
              <a:t>hosted</a:t>
            </a:r>
            <a:r>
              <a:rPr lang="tr-TR">
                <a:ea typeface="+mn-lt"/>
                <a:cs typeface="+mn-lt"/>
              </a:rPr>
              <a:t> on a </a:t>
            </a:r>
            <a:r>
              <a:rPr lang="tr-TR" err="1">
                <a:ea typeface="+mn-lt"/>
                <a:cs typeface="+mn-lt"/>
              </a:rPr>
              <a:t>user’s</a:t>
            </a:r>
            <a:r>
              <a:rPr lang="tr-TR" dirty="0">
                <a:ea typeface="+mn-lt"/>
                <a:cs typeface="+mn-lt"/>
              </a:rPr>
              <a:t> </a:t>
            </a:r>
            <a:r>
              <a:rPr lang="tr-TR" err="1">
                <a:ea typeface="+mn-lt"/>
                <a:cs typeface="+mn-lt"/>
              </a:rPr>
              <a:t>own</a:t>
            </a:r>
            <a:r>
              <a:rPr lang="tr-TR" dirty="0">
                <a:ea typeface="+mn-lt"/>
                <a:cs typeface="+mn-lt"/>
              </a:rPr>
              <a:t> </a:t>
            </a:r>
            <a:r>
              <a:rPr lang="tr-TR" err="1">
                <a:ea typeface="+mn-lt"/>
                <a:cs typeface="+mn-lt"/>
              </a:rPr>
              <a:t>infrastructure</a:t>
            </a:r>
            <a:r>
              <a:rPr lang="tr-TR" dirty="0">
                <a:ea typeface="+mn-lt"/>
                <a:cs typeface="+mn-lt"/>
              </a:rPr>
              <a:t> </a:t>
            </a:r>
            <a:r>
              <a:rPr lang="tr-TR" err="1">
                <a:ea typeface="+mn-lt"/>
                <a:cs typeface="+mn-lt"/>
              </a:rPr>
              <a:t>rather</a:t>
            </a:r>
            <a:r>
              <a:rPr lang="tr-TR" dirty="0">
                <a:ea typeface="+mn-lt"/>
                <a:cs typeface="+mn-lt"/>
              </a:rPr>
              <a:t> </a:t>
            </a:r>
            <a:r>
              <a:rPr lang="tr-TR" err="1">
                <a:ea typeface="+mn-lt"/>
                <a:cs typeface="+mn-lt"/>
              </a:rPr>
              <a:t>than</a:t>
            </a:r>
            <a:r>
              <a:rPr lang="tr-TR" dirty="0">
                <a:ea typeface="+mn-lt"/>
                <a:cs typeface="+mn-lt"/>
              </a:rPr>
              <a:t> </a:t>
            </a:r>
            <a:r>
              <a:rPr lang="tr-TR" err="1">
                <a:ea typeface="+mn-lt"/>
                <a:cs typeface="+mn-lt"/>
              </a:rPr>
              <a:t>being</a:t>
            </a:r>
            <a:r>
              <a:rPr lang="tr-TR" dirty="0">
                <a:ea typeface="+mn-lt"/>
                <a:cs typeface="+mn-lt"/>
              </a:rPr>
              <a:t> </a:t>
            </a:r>
            <a:r>
              <a:rPr lang="tr-TR" err="1">
                <a:ea typeface="+mn-lt"/>
                <a:cs typeface="+mn-lt"/>
              </a:rPr>
              <a:t>dependent</a:t>
            </a:r>
            <a:r>
              <a:rPr lang="tr-TR">
                <a:ea typeface="+mn-lt"/>
                <a:cs typeface="+mn-lt"/>
              </a:rPr>
              <a:t> on a </a:t>
            </a:r>
            <a:r>
              <a:rPr lang="tr-TR" err="1">
                <a:ea typeface="+mn-lt"/>
                <a:cs typeface="+mn-lt"/>
              </a:rPr>
              <a:t>third-party</a:t>
            </a:r>
            <a:r>
              <a:rPr lang="tr-TR" dirty="0">
                <a:ea typeface="+mn-lt"/>
                <a:cs typeface="+mn-lt"/>
              </a:rPr>
              <a:t> </a:t>
            </a:r>
            <a:r>
              <a:rPr lang="tr-TR" err="1">
                <a:ea typeface="+mn-lt"/>
                <a:cs typeface="+mn-lt"/>
              </a:rPr>
              <a:t>cloud</a:t>
            </a:r>
            <a:r>
              <a:rPr lang="tr-TR">
                <a:ea typeface="+mn-lt"/>
                <a:cs typeface="+mn-lt"/>
              </a:rPr>
              <a:t> service.</a:t>
            </a:r>
            <a:endParaRPr lang="tr-TR">
              <a:cs typeface="Calibri"/>
            </a:endParaRPr>
          </a:p>
          <a:p>
            <a:pPr algn="just"/>
            <a:r>
              <a:rPr lang="tr-TR" b="1">
                <a:ea typeface="+mn-lt"/>
                <a:cs typeface="+mn-lt"/>
              </a:rPr>
              <a:t>Cloud </a:t>
            </a:r>
            <a:r>
              <a:rPr lang="tr-TR" b="1" err="1">
                <a:ea typeface="+mn-lt"/>
                <a:cs typeface="+mn-lt"/>
              </a:rPr>
              <a:t>management</a:t>
            </a:r>
            <a:r>
              <a:rPr lang="tr-TR" b="1">
                <a:ea typeface="+mn-lt"/>
                <a:cs typeface="+mn-lt"/>
              </a:rPr>
              <a:t>: </a:t>
            </a:r>
            <a:r>
              <a:rPr lang="tr-TR" err="1">
                <a:ea typeface="+mn-lt"/>
                <a:cs typeface="+mn-lt"/>
              </a:rPr>
              <a:t>Offers</a:t>
            </a:r>
            <a:r>
              <a:rPr lang="tr-TR">
                <a:ea typeface="+mn-lt"/>
                <a:cs typeface="+mn-lt"/>
              </a:rPr>
              <a:t> an </a:t>
            </a:r>
            <a:r>
              <a:rPr lang="tr-TR" err="1">
                <a:ea typeface="+mn-lt"/>
                <a:cs typeface="+mn-lt"/>
              </a:rPr>
              <a:t>interface</a:t>
            </a:r>
            <a:r>
              <a:rPr lang="tr-TR" dirty="0">
                <a:ea typeface="+mn-lt"/>
                <a:cs typeface="+mn-lt"/>
              </a:rPr>
              <a:t> </a:t>
            </a:r>
            <a:r>
              <a:rPr lang="tr-TR" err="1">
                <a:ea typeface="+mn-lt"/>
                <a:cs typeface="+mn-lt"/>
              </a:rPr>
              <a:t>for</a:t>
            </a:r>
            <a:r>
              <a:rPr lang="tr-TR" dirty="0">
                <a:ea typeface="+mn-lt"/>
                <a:cs typeface="+mn-lt"/>
              </a:rPr>
              <a:t> </a:t>
            </a:r>
            <a:r>
              <a:rPr lang="tr-TR" err="1">
                <a:ea typeface="+mn-lt"/>
                <a:cs typeface="+mn-lt"/>
              </a:rPr>
              <a:t>database</a:t>
            </a:r>
            <a:r>
              <a:rPr lang="tr-TR" dirty="0">
                <a:ea typeface="+mn-lt"/>
                <a:cs typeface="+mn-lt"/>
              </a:rPr>
              <a:t> </a:t>
            </a:r>
            <a:r>
              <a:rPr lang="tr-TR" err="1">
                <a:ea typeface="+mn-lt"/>
                <a:cs typeface="+mn-lt"/>
              </a:rPr>
              <a:t>cloud</a:t>
            </a:r>
            <a:r>
              <a:rPr lang="tr-TR" dirty="0">
                <a:ea typeface="+mn-lt"/>
                <a:cs typeface="+mn-lt"/>
              </a:rPr>
              <a:t> </a:t>
            </a:r>
            <a:r>
              <a:rPr lang="tr-TR" err="1">
                <a:ea typeface="+mn-lt"/>
                <a:cs typeface="+mn-lt"/>
              </a:rPr>
              <a:t>management</a:t>
            </a:r>
            <a:endParaRPr lang="tr-TR" err="1">
              <a:cs typeface="Calibri" panose="020F0502020204030204"/>
            </a:endParaRPr>
          </a:p>
          <a:p>
            <a:pPr algn="just"/>
            <a:r>
              <a:rPr lang="tr-TR" b="1" err="1">
                <a:ea typeface="+mn-lt"/>
                <a:cs typeface="+mn-lt"/>
              </a:rPr>
              <a:t>Purpose-built</a:t>
            </a:r>
            <a:r>
              <a:rPr lang="tr-TR" b="1" dirty="0">
                <a:ea typeface="+mn-lt"/>
                <a:cs typeface="+mn-lt"/>
              </a:rPr>
              <a:t> </a:t>
            </a:r>
            <a:r>
              <a:rPr lang="tr-TR" b="1" err="1">
                <a:ea typeface="+mn-lt"/>
                <a:cs typeface="+mn-lt"/>
              </a:rPr>
              <a:t>for</a:t>
            </a:r>
            <a:r>
              <a:rPr lang="tr-TR" b="1" dirty="0">
                <a:ea typeface="+mn-lt"/>
                <a:cs typeface="+mn-lt"/>
              </a:rPr>
              <a:t> </a:t>
            </a:r>
            <a:r>
              <a:rPr lang="tr-TR" b="1" err="1">
                <a:ea typeface="+mn-lt"/>
                <a:cs typeface="+mn-lt"/>
              </a:rPr>
              <a:t>Vectors</a:t>
            </a:r>
            <a:r>
              <a:rPr lang="tr-TR" b="1">
                <a:ea typeface="+mn-lt"/>
                <a:cs typeface="+mn-lt"/>
              </a:rPr>
              <a:t>:</a:t>
            </a:r>
            <a:r>
              <a:rPr lang="tr-TR" dirty="0">
                <a:ea typeface="+mn-lt"/>
                <a:cs typeface="+mn-lt"/>
              </a:rPr>
              <a:t> </a:t>
            </a:r>
            <a:r>
              <a:rPr lang="tr-TR" err="1">
                <a:ea typeface="+mn-lt"/>
                <a:cs typeface="+mn-lt"/>
              </a:rPr>
              <a:t>This</a:t>
            </a:r>
            <a:r>
              <a:rPr lang="tr-TR" dirty="0">
                <a:ea typeface="+mn-lt"/>
                <a:cs typeface="+mn-lt"/>
              </a:rPr>
              <a:t> </a:t>
            </a:r>
            <a:r>
              <a:rPr lang="tr-TR" err="1">
                <a:ea typeface="+mn-lt"/>
                <a:cs typeface="+mn-lt"/>
              </a:rPr>
              <a:t>means</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database</a:t>
            </a:r>
            <a:r>
              <a:rPr lang="tr-TR" dirty="0">
                <a:ea typeface="+mn-lt"/>
                <a:cs typeface="+mn-lt"/>
              </a:rPr>
              <a:t> </a:t>
            </a:r>
            <a:r>
              <a:rPr lang="tr-TR" err="1">
                <a:ea typeface="+mn-lt"/>
                <a:cs typeface="+mn-lt"/>
              </a:rPr>
              <a:t>was</a:t>
            </a:r>
            <a:r>
              <a:rPr lang="tr-TR" dirty="0">
                <a:ea typeface="+mn-lt"/>
                <a:cs typeface="+mn-lt"/>
              </a:rPr>
              <a:t> </a:t>
            </a:r>
            <a:r>
              <a:rPr lang="tr-TR" err="1">
                <a:ea typeface="+mn-lt"/>
                <a:cs typeface="+mn-lt"/>
              </a:rPr>
              <a:t>specifically</a:t>
            </a:r>
            <a:r>
              <a:rPr lang="tr-TR" dirty="0">
                <a:ea typeface="+mn-lt"/>
                <a:cs typeface="+mn-lt"/>
              </a:rPr>
              <a:t> </a:t>
            </a:r>
            <a:r>
              <a:rPr lang="tr-TR" err="1">
                <a:ea typeface="+mn-lt"/>
                <a:cs typeface="+mn-lt"/>
              </a:rPr>
              <a:t>designed</a:t>
            </a:r>
            <a:r>
              <a:rPr lang="tr-TR" dirty="0">
                <a:ea typeface="+mn-lt"/>
                <a:cs typeface="+mn-lt"/>
              </a:rPr>
              <a:t> </a:t>
            </a:r>
            <a:r>
              <a:rPr lang="tr-TR" err="1">
                <a:ea typeface="+mn-lt"/>
                <a:cs typeface="+mn-lt"/>
              </a:rPr>
              <a:t>with</a:t>
            </a:r>
            <a:r>
              <a:rPr lang="tr-TR" dirty="0">
                <a:ea typeface="+mn-lt"/>
                <a:cs typeface="+mn-lt"/>
              </a:rPr>
              <a:t> </a:t>
            </a:r>
            <a:r>
              <a:rPr lang="tr-TR" err="1">
                <a:ea typeface="+mn-lt"/>
                <a:cs typeface="+mn-lt"/>
              </a:rPr>
              <a:t>vector</a:t>
            </a:r>
            <a:r>
              <a:rPr lang="tr-TR" dirty="0">
                <a:ea typeface="+mn-lt"/>
                <a:cs typeface="+mn-lt"/>
              </a:rPr>
              <a:t> </a:t>
            </a:r>
            <a:r>
              <a:rPr lang="tr-TR" err="1">
                <a:ea typeface="+mn-lt"/>
                <a:cs typeface="+mn-lt"/>
              </a:rPr>
              <a:t>storage</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retrieval</a:t>
            </a:r>
            <a:r>
              <a:rPr lang="tr-TR">
                <a:ea typeface="+mn-lt"/>
                <a:cs typeface="+mn-lt"/>
              </a:rPr>
              <a:t> in </a:t>
            </a:r>
            <a:r>
              <a:rPr lang="tr-TR" err="1">
                <a:ea typeface="+mn-lt"/>
                <a:cs typeface="+mn-lt"/>
              </a:rPr>
              <a:t>mind</a:t>
            </a:r>
            <a:r>
              <a:rPr lang="tr-TR">
                <a:ea typeface="+mn-lt"/>
                <a:cs typeface="+mn-lt"/>
              </a:rPr>
              <a:t>, </a:t>
            </a:r>
            <a:r>
              <a:rPr lang="tr-TR" err="1">
                <a:ea typeface="+mn-lt"/>
                <a:cs typeface="+mn-lt"/>
              </a:rPr>
              <a:t>rather</a:t>
            </a:r>
            <a:r>
              <a:rPr lang="tr-TR" dirty="0">
                <a:ea typeface="+mn-lt"/>
                <a:cs typeface="+mn-lt"/>
              </a:rPr>
              <a:t> </a:t>
            </a:r>
            <a:r>
              <a:rPr lang="tr-TR" err="1">
                <a:ea typeface="+mn-lt"/>
                <a:cs typeface="+mn-lt"/>
              </a:rPr>
              <a:t>than</a:t>
            </a:r>
            <a:r>
              <a:rPr lang="tr-TR" dirty="0">
                <a:ea typeface="+mn-lt"/>
                <a:cs typeface="+mn-lt"/>
              </a:rPr>
              <a:t> </a:t>
            </a:r>
            <a:r>
              <a:rPr lang="tr-TR" err="1">
                <a:ea typeface="+mn-lt"/>
                <a:cs typeface="+mn-lt"/>
              </a:rPr>
              <a:t>being</a:t>
            </a:r>
            <a:r>
              <a:rPr lang="tr-TR">
                <a:ea typeface="+mn-lt"/>
                <a:cs typeface="+mn-lt"/>
              </a:rPr>
              <a:t> a general </a:t>
            </a:r>
            <a:r>
              <a:rPr lang="tr-TR" err="1">
                <a:ea typeface="+mn-lt"/>
                <a:cs typeface="+mn-lt"/>
              </a:rPr>
              <a:t>database</a:t>
            </a:r>
            <a:r>
              <a:rPr lang="tr-TR" dirty="0">
                <a:ea typeface="+mn-lt"/>
                <a:cs typeface="+mn-lt"/>
              </a:rPr>
              <a:t> </a:t>
            </a:r>
            <a:r>
              <a:rPr lang="tr-TR" err="1">
                <a:ea typeface="+mn-lt"/>
                <a:cs typeface="+mn-lt"/>
              </a:rPr>
              <a:t>with</a:t>
            </a:r>
            <a:r>
              <a:rPr lang="tr-TR" dirty="0">
                <a:ea typeface="+mn-lt"/>
                <a:cs typeface="+mn-lt"/>
              </a:rPr>
              <a:t> </a:t>
            </a:r>
            <a:r>
              <a:rPr lang="tr-TR" err="1">
                <a:ea typeface="+mn-lt"/>
                <a:cs typeface="+mn-lt"/>
              </a:rPr>
              <a:t>added</a:t>
            </a:r>
            <a:r>
              <a:rPr lang="tr-TR" dirty="0">
                <a:ea typeface="+mn-lt"/>
                <a:cs typeface="+mn-lt"/>
              </a:rPr>
              <a:t> </a:t>
            </a:r>
            <a:r>
              <a:rPr lang="tr-TR" err="1">
                <a:ea typeface="+mn-lt"/>
                <a:cs typeface="+mn-lt"/>
              </a:rPr>
              <a:t>vector</a:t>
            </a:r>
            <a:r>
              <a:rPr lang="tr-TR" dirty="0">
                <a:ea typeface="+mn-lt"/>
                <a:cs typeface="+mn-lt"/>
              </a:rPr>
              <a:t> </a:t>
            </a:r>
            <a:r>
              <a:rPr lang="tr-TR" err="1">
                <a:ea typeface="+mn-lt"/>
                <a:cs typeface="+mn-lt"/>
              </a:rPr>
              <a:t>capabilities</a:t>
            </a:r>
            <a:r>
              <a:rPr lang="tr-TR">
                <a:ea typeface="+mn-lt"/>
                <a:cs typeface="+mn-lt"/>
              </a:rPr>
              <a:t>.</a:t>
            </a:r>
          </a:p>
          <a:p>
            <a:pPr algn="just"/>
            <a:r>
              <a:rPr lang="tr-TR" b="1">
                <a:ea typeface="+mn-lt"/>
                <a:cs typeface="+mn-lt"/>
              </a:rPr>
              <a:t>Developer </a:t>
            </a:r>
            <a:r>
              <a:rPr lang="tr-TR" b="1" err="1">
                <a:ea typeface="+mn-lt"/>
                <a:cs typeface="+mn-lt"/>
              </a:rPr>
              <a:t>experience</a:t>
            </a:r>
            <a:r>
              <a:rPr lang="tr-TR" b="1">
                <a:ea typeface="+mn-lt"/>
                <a:cs typeface="+mn-lt"/>
              </a:rPr>
              <a:t>:</a:t>
            </a:r>
            <a:r>
              <a:rPr lang="tr-TR" dirty="0">
                <a:ea typeface="+mn-lt"/>
                <a:cs typeface="+mn-lt"/>
              </a:rPr>
              <a:t> </a:t>
            </a:r>
            <a:r>
              <a:rPr lang="tr-TR" err="1">
                <a:ea typeface="+mn-lt"/>
                <a:cs typeface="+mn-lt"/>
              </a:rPr>
              <a:t>Evaluates</a:t>
            </a:r>
            <a:r>
              <a:rPr lang="tr-TR">
                <a:ea typeface="+mn-lt"/>
                <a:cs typeface="+mn-lt"/>
              </a:rPr>
              <a:t> how </a:t>
            </a:r>
            <a:r>
              <a:rPr lang="tr-TR" err="1">
                <a:ea typeface="+mn-lt"/>
                <a:cs typeface="+mn-lt"/>
              </a:rPr>
              <a:t>user-friendly</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intuitive</a:t>
            </a:r>
            <a:r>
              <a:rPr lang="tr-TR">
                <a:ea typeface="+mn-lt"/>
                <a:cs typeface="+mn-lt"/>
              </a:rPr>
              <a:t> it is </a:t>
            </a:r>
            <a:r>
              <a:rPr lang="tr-TR" err="1">
                <a:ea typeface="+mn-lt"/>
                <a:cs typeface="+mn-lt"/>
              </a:rPr>
              <a:t>for</a:t>
            </a:r>
            <a:r>
              <a:rPr lang="tr-TR" dirty="0">
                <a:ea typeface="+mn-lt"/>
                <a:cs typeface="+mn-lt"/>
              </a:rPr>
              <a:t> </a:t>
            </a:r>
            <a:r>
              <a:rPr lang="tr-TR" err="1">
                <a:ea typeface="+mn-lt"/>
                <a:cs typeface="+mn-lt"/>
              </a:rPr>
              <a:t>developers</a:t>
            </a:r>
            <a:r>
              <a:rPr lang="tr-TR" dirty="0">
                <a:ea typeface="+mn-lt"/>
                <a:cs typeface="+mn-lt"/>
              </a:rPr>
              <a:t> </a:t>
            </a:r>
            <a:r>
              <a:rPr lang="tr-TR" err="1">
                <a:ea typeface="+mn-lt"/>
                <a:cs typeface="+mn-lt"/>
              </a:rPr>
              <a:t>to</a:t>
            </a:r>
            <a:r>
              <a:rPr lang="tr-TR" dirty="0">
                <a:ea typeface="+mn-lt"/>
                <a:cs typeface="+mn-lt"/>
              </a:rPr>
              <a:t> </a:t>
            </a:r>
            <a:r>
              <a:rPr lang="tr-TR" err="1">
                <a:ea typeface="+mn-lt"/>
                <a:cs typeface="+mn-lt"/>
              </a:rPr>
              <a:t>work</a:t>
            </a:r>
            <a:r>
              <a:rPr lang="tr-TR" dirty="0">
                <a:ea typeface="+mn-lt"/>
                <a:cs typeface="+mn-lt"/>
              </a:rPr>
              <a:t> </a:t>
            </a:r>
            <a:r>
              <a:rPr lang="tr-TR" err="1">
                <a:ea typeface="+mn-lt"/>
                <a:cs typeface="+mn-lt"/>
              </a:rPr>
              <a:t>with</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database</a:t>
            </a:r>
            <a:r>
              <a:rPr lang="tr-TR">
                <a:ea typeface="+mn-lt"/>
                <a:cs typeface="+mn-lt"/>
              </a:rPr>
              <a:t>, </a:t>
            </a:r>
            <a:r>
              <a:rPr lang="tr-TR" err="1">
                <a:ea typeface="+mn-lt"/>
                <a:cs typeface="+mn-lt"/>
              </a:rPr>
              <a:t>considering</a:t>
            </a:r>
            <a:r>
              <a:rPr lang="tr-TR" dirty="0">
                <a:ea typeface="+mn-lt"/>
                <a:cs typeface="+mn-lt"/>
              </a:rPr>
              <a:t> </a:t>
            </a:r>
            <a:r>
              <a:rPr lang="tr-TR" err="1">
                <a:ea typeface="+mn-lt"/>
                <a:cs typeface="+mn-lt"/>
              </a:rPr>
              <a:t>aspects</a:t>
            </a:r>
            <a:r>
              <a:rPr lang="tr-TR" dirty="0">
                <a:ea typeface="+mn-lt"/>
                <a:cs typeface="+mn-lt"/>
              </a:rPr>
              <a:t> </a:t>
            </a:r>
            <a:r>
              <a:rPr lang="tr-TR" err="1">
                <a:ea typeface="+mn-lt"/>
                <a:cs typeface="+mn-lt"/>
              </a:rPr>
              <a:t>like</a:t>
            </a:r>
            <a:r>
              <a:rPr lang="tr-TR" dirty="0">
                <a:ea typeface="+mn-lt"/>
                <a:cs typeface="+mn-lt"/>
              </a:rPr>
              <a:t> </a:t>
            </a:r>
            <a:r>
              <a:rPr lang="tr-TR" err="1">
                <a:ea typeface="+mn-lt"/>
                <a:cs typeface="+mn-lt"/>
              </a:rPr>
              <a:t>documentation</a:t>
            </a:r>
            <a:r>
              <a:rPr lang="tr-TR">
                <a:ea typeface="+mn-lt"/>
                <a:cs typeface="+mn-lt"/>
              </a:rPr>
              <a:t>, </a:t>
            </a:r>
            <a:r>
              <a:rPr lang="tr-TR" err="1">
                <a:ea typeface="+mn-lt"/>
                <a:cs typeface="+mn-lt"/>
              </a:rPr>
              <a:t>SDKs</a:t>
            </a:r>
            <a:r>
              <a:rPr lang="tr-TR">
                <a:ea typeface="+mn-lt"/>
                <a:cs typeface="+mn-lt"/>
              </a:rPr>
              <a:t>, </a:t>
            </a:r>
            <a:r>
              <a:rPr lang="tr-TR" err="1">
                <a:ea typeface="+mn-lt"/>
                <a:cs typeface="+mn-lt"/>
              </a:rPr>
              <a:t>and</a:t>
            </a:r>
            <a:r>
              <a:rPr lang="tr-TR">
                <a:ea typeface="+mn-lt"/>
                <a:cs typeface="+mn-lt"/>
              </a:rPr>
              <a:t> API </a:t>
            </a:r>
            <a:r>
              <a:rPr lang="tr-TR" err="1">
                <a:ea typeface="+mn-lt"/>
                <a:cs typeface="+mn-lt"/>
              </a:rPr>
              <a:t>design</a:t>
            </a:r>
            <a:r>
              <a:rPr lang="tr-TR">
                <a:ea typeface="+mn-lt"/>
                <a:cs typeface="+mn-lt"/>
              </a:rPr>
              <a:t>.</a:t>
            </a:r>
            <a:endParaRPr lang="tr-TR">
              <a:cs typeface="Calibri" panose="020F0502020204030204"/>
            </a:endParaRPr>
          </a:p>
          <a:p>
            <a:pPr marL="0" indent="0"/>
            <a:endParaRPr lang="tr-TR">
              <a:ea typeface="+mn-lt"/>
              <a:cs typeface="+mn-lt"/>
            </a:endParaRPr>
          </a:p>
        </p:txBody>
      </p:sp>
    </p:spTree>
    <p:extLst>
      <p:ext uri="{BB962C8B-B14F-4D97-AF65-F5344CB8AC3E}">
        <p14:creationId xmlns:p14="http://schemas.microsoft.com/office/powerpoint/2010/main" val="1943096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err="1">
                <a:ea typeface="+mj-lt"/>
                <a:cs typeface="+mj-lt"/>
              </a:rPr>
              <a:t>Comparison</a:t>
            </a:r>
            <a:r>
              <a:rPr lang="tr-TR">
                <a:ea typeface="+mj-lt"/>
                <a:cs typeface="+mj-lt"/>
              </a:rPr>
              <a:t> </a:t>
            </a:r>
            <a:r>
              <a:rPr lang="tr-TR" err="1">
                <a:ea typeface="+mj-lt"/>
                <a:cs typeface="+mj-lt"/>
              </a:rPr>
              <a:t>Parameters</a:t>
            </a:r>
            <a:r>
              <a:rPr lang="tr-TR">
                <a:ea typeface="+mj-lt"/>
                <a:cs typeface="+mj-lt"/>
              </a:rPr>
              <a:t> </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74</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92500" lnSpcReduction="20000"/>
          </a:bodyPr>
          <a:lstStyle/>
          <a:p>
            <a:pPr algn="just"/>
            <a:r>
              <a:rPr lang="tr-TR" b="1" err="1">
                <a:ea typeface="+mn-lt"/>
                <a:cs typeface="+mn-lt"/>
              </a:rPr>
              <a:t>Community</a:t>
            </a:r>
            <a:r>
              <a:rPr lang="tr-TR" b="1">
                <a:ea typeface="+mn-lt"/>
                <a:cs typeface="+mn-lt"/>
              </a:rPr>
              <a:t>:</a:t>
            </a:r>
            <a:r>
              <a:rPr lang="tr-TR">
                <a:ea typeface="+mn-lt"/>
                <a:cs typeface="+mn-lt"/>
              </a:rPr>
              <a:t> </a:t>
            </a:r>
            <a:r>
              <a:rPr lang="tr-TR" err="1">
                <a:ea typeface="+mn-lt"/>
                <a:cs typeface="+mn-lt"/>
              </a:rPr>
              <a:t>Assesses</a:t>
            </a:r>
            <a:r>
              <a:rPr lang="tr-TR">
                <a:ea typeface="+mn-lt"/>
                <a:cs typeface="+mn-lt"/>
              </a:rPr>
              <a:t> </a:t>
            </a:r>
            <a:r>
              <a:rPr lang="tr-TR" err="1">
                <a:ea typeface="+mn-lt"/>
                <a:cs typeface="+mn-lt"/>
              </a:rPr>
              <a:t>the</a:t>
            </a:r>
            <a:r>
              <a:rPr lang="tr-TR">
                <a:ea typeface="+mn-lt"/>
                <a:cs typeface="+mn-lt"/>
              </a:rPr>
              <a:t> size </a:t>
            </a:r>
            <a:r>
              <a:rPr lang="tr-TR" err="1">
                <a:ea typeface="+mn-lt"/>
                <a:cs typeface="+mn-lt"/>
              </a:rPr>
              <a:t>and</a:t>
            </a:r>
            <a:r>
              <a:rPr lang="tr-TR">
                <a:ea typeface="+mn-lt"/>
                <a:cs typeface="+mn-lt"/>
              </a:rPr>
              <a:t> </a:t>
            </a:r>
            <a:r>
              <a:rPr lang="tr-TR" err="1">
                <a:ea typeface="+mn-lt"/>
                <a:cs typeface="+mn-lt"/>
              </a:rPr>
              <a:t>activity</a:t>
            </a:r>
            <a:r>
              <a:rPr lang="tr-TR">
                <a:ea typeface="+mn-lt"/>
                <a:cs typeface="+mn-lt"/>
              </a:rPr>
              <a:t> of </a:t>
            </a:r>
            <a:r>
              <a:rPr lang="tr-TR" err="1">
                <a:ea typeface="+mn-lt"/>
                <a:cs typeface="+mn-lt"/>
              </a:rPr>
              <a:t>the</a:t>
            </a:r>
            <a:r>
              <a:rPr lang="tr-TR">
                <a:ea typeface="+mn-lt"/>
                <a:cs typeface="+mn-lt"/>
              </a:rPr>
              <a:t> </a:t>
            </a:r>
            <a:r>
              <a:rPr lang="tr-TR" err="1">
                <a:ea typeface="+mn-lt"/>
                <a:cs typeface="+mn-lt"/>
              </a:rPr>
              <a:t>developer</a:t>
            </a:r>
            <a:r>
              <a:rPr lang="tr-TR">
                <a:ea typeface="+mn-lt"/>
                <a:cs typeface="+mn-lt"/>
              </a:rPr>
              <a:t> </a:t>
            </a:r>
            <a:r>
              <a:rPr lang="tr-TR" err="1">
                <a:ea typeface="+mn-lt"/>
                <a:cs typeface="+mn-lt"/>
              </a:rPr>
              <a:t>community</a:t>
            </a:r>
            <a:r>
              <a:rPr lang="tr-TR">
                <a:ea typeface="+mn-lt"/>
                <a:cs typeface="+mn-lt"/>
              </a:rPr>
              <a:t> </a:t>
            </a:r>
            <a:r>
              <a:rPr lang="tr-TR" err="1">
                <a:ea typeface="+mn-lt"/>
                <a:cs typeface="+mn-lt"/>
              </a:rPr>
              <a:t>around</a:t>
            </a:r>
            <a:r>
              <a:rPr lang="tr-TR">
                <a:ea typeface="+mn-lt"/>
                <a:cs typeface="+mn-lt"/>
              </a:rPr>
              <a:t> </a:t>
            </a:r>
            <a:r>
              <a:rPr lang="tr-TR" err="1">
                <a:ea typeface="+mn-lt"/>
                <a:cs typeface="+mn-lt"/>
              </a:rPr>
              <a:t>the</a:t>
            </a:r>
            <a:r>
              <a:rPr lang="tr-TR">
                <a:ea typeface="+mn-lt"/>
                <a:cs typeface="+mn-lt"/>
              </a:rPr>
              <a:t> </a:t>
            </a:r>
            <a:r>
              <a:rPr lang="tr-TR" err="1">
                <a:ea typeface="+mn-lt"/>
                <a:cs typeface="+mn-lt"/>
              </a:rPr>
              <a:t>database</a:t>
            </a:r>
            <a:r>
              <a:rPr lang="tr-TR">
                <a:ea typeface="+mn-lt"/>
                <a:cs typeface="+mn-lt"/>
              </a:rPr>
              <a:t>. A </a:t>
            </a:r>
            <a:r>
              <a:rPr lang="tr-TR" err="1">
                <a:ea typeface="+mn-lt"/>
                <a:cs typeface="+mn-lt"/>
              </a:rPr>
              <a:t>strong</a:t>
            </a:r>
            <a:r>
              <a:rPr lang="tr-TR">
                <a:ea typeface="+mn-lt"/>
                <a:cs typeface="+mn-lt"/>
              </a:rPr>
              <a:t> </a:t>
            </a:r>
            <a:r>
              <a:rPr lang="tr-TR" err="1">
                <a:ea typeface="+mn-lt"/>
                <a:cs typeface="+mn-lt"/>
              </a:rPr>
              <a:t>community</a:t>
            </a:r>
            <a:r>
              <a:rPr lang="tr-TR">
                <a:ea typeface="+mn-lt"/>
                <a:cs typeface="+mn-lt"/>
              </a:rPr>
              <a:t> </a:t>
            </a:r>
            <a:r>
              <a:rPr lang="tr-TR" err="1">
                <a:ea typeface="+mn-lt"/>
                <a:cs typeface="+mn-lt"/>
              </a:rPr>
              <a:t>often</a:t>
            </a:r>
            <a:r>
              <a:rPr lang="tr-TR">
                <a:ea typeface="+mn-lt"/>
                <a:cs typeface="+mn-lt"/>
              </a:rPr>
              <a:t> </a:t>
            </a:r>
            <a:r>
              <a:rPr lang="tr-TR" err="1">
                <a:ea typeface="+mn-lt"/>
                <a:cs typeface="+mn-lt"/>
              </a:rPr>
              <a:t>indicates</a:t>
            </a:r>
            <a:r>
              <a:rPr lang="tr-TR">
                <a:ea typeface="+mn-lt"/>
                <a:cs typeface="+mn-lt"/>
              </a:rPr>
              <a:t> </a:t>
            </a:r>
            <a:r>
              <a:rPr lang="tr-TR" err="1">
                <a:ea typeface="+mn-lt"/>
                <a:cs typeface="+mn-lt"/>
              </a:rPr>
              <a:t>good</a:t>
            </a:r>
            <a:r>
              <a:rPr lang="tr-TR">
                <a:ea typeface="+mn-lt"/>
                <a:cs typeface="+mn-lt"/>
              </a:rPr>
              <a:t> </a:t>
            </a:r>
            <a:r>
              <a:rPr lang="tr-TR" err="1">
                <a:ea typeface="+mn-lt"/>
                <a:cs typeface="+mn-lt"/>
              </a:rPr>
              <a:t>support</a:t>
            </a:r>
            <a:r>
              <a:rPr lang="tr-TR">
                <a:ea typeface="+mn-lt"/>
                <a:cs typeface="+mn-lt"/>
              </a:rPr>
              <a:t>, </a:t>
            </a:r>
            <a:r>
              <a:rPr lang="tr-TR" err="1">
                <a:ea typeface="+mn-lt"/>
                <a:cs typeface="+mn-lt"/>
              </a:rPr>
              <a:t>contributions</a:t>
            </a:r>
            <a:r>
              <a:rPr lang="tr-TR">
                <a:ea typeface="+mn-lt"/>
                <a:cs typeface="+mn-lt"/>
              </a:rPr>
              <a:t>, </a:t>
            </a:r>
            <a:r>
              <a:rPr lang="tr-TR" err="1">
                <a:ea typeface="+mn-lt"/>
                <a:cs typeface="+mn-lt"/>
              </a:rPr>
              <a:t>and</a:t>
            </a:r>
            <a:r>
              <a:rPr lang="tr-TR">
                <a:ea typeface="+mn-lt"/>
                <a:cs typeface="+mn-lt"/>
              </a:rPr>
              <a:t> </a:t>
            </a:r>
            <a:r>
              <a:rPr lang="tr-TR" err="1">
                <a:ea typeface="+mn-lt"/>
                <a:cs typeface="+mn-lt"/>
              </a:rPr>
              <a:t>the</a:t>
            </a:r>
            <a:r>
              <a:rPr lang="tr-TR">
                <a:ea typeface="+mn-lt"/>
                <a:cs typeface="+mn-lt"/>
              </a:rPr>
              <a:t> </a:t>
            </a:r>
            <a:r>
              <a:rPr lang="tr-TR" err="1">
                <a:ea typeface="+mn-lt"/>
                <a:cs typeface="+mn-lt"/>
              </a:rPr>
              <a:t>potential</a:t>
            </a:r>
            <a:r>
              <a:rPr lang="tr-TR">
                <a:ea typeface="+mn-lt"/>
                <a:cs typeface="+mn-lt"/>
              </a:rPr>
              <a:t> </a:t>
            </a:r>
            <a:r>
              <a:rPr lang="tr-TR" err="1">
                <a:ea typeface="+mn-lt"/>
                <a:cs typeface="+mn-lt"/>
              </a:rPr>
              <a:t>for</a:t>
            </a:r>
            <a:r>
              <a:rPr lang="tr-TR">
                <a:ea typeface="+mn-lt"/>
                <a:cs typeface="+mn-lt"/>
              </a:rPr>
              <a:t> </a:t>
            </a:r>
            <a:r>
              <a:rPr lang="tr-TR" err="1">
                <a:ea typeface="+mn-lt"/>
                <a:cs typeface="+mn-lt"/>
              </a:rPr>
              <a:t>continued</a:t>
            </a:r>
            <a:r>
              <a:rPr lang="tr-TR">
                <a:ea typeface="+mn-lt"/>
                <a:cs typeface="+mn-lt"/>
              </a:rPr>
              <a:t> </a:t>
            </a:r>
            <a:r>
              <a:rPr lang="tr-TR" err="1">
                <a:ea typeface="+mn-lt"/>
                <a:cs typeface="+mn-lt"/>
              </a:rPr>
              <a:t>development</a:t>
            </a:r>
            <a:r>
              <a:rPr lang="tr-TR">
                <a:ea typeface="+mn-lt"/>
                <a:cs typeface="+mn-lt"/>
              </a:rPr>
              <a:t>.</a:t>
            </a:r>
            <a:endParaRPr lang="tr-TR">
              <a:cs typeface="Calibri" panose="020F0502020204030204"/>
            </a:endParaRPr>
          </a:p>
          <a:p>
            <a:pPr algn="just"/>
            <a:r>
              <a:rPr lang="tr-TR" b="1" err="1">
                <a:ea typeface="+mn-lt"/>
                <a:cs typeface="+mn-lt"/>
              </a:rPr>
              <a:t>Queries</a:t>
            </a:r>
            <a:r>
              <a:rPr lang="tr-TR" b="1">
                <a:ea typeface="+mn-lt"/>
                <a:cs typeface="+mn-lt"/>
              </a:rPr>
              <a:t> </a:t>
            </a:r>
            <a:r>
              <a:rPr lang="tr-TR" b="1" err="1">
                <a:ea typeface="+mn-lt"/>
                <a:cs typeface="+mn-lt"/>
              </a:rPr>
              <a:t>per</a:t>
            </a:r>
            <a:r>
              <a:rPr lang="tr-TR" b="1">
                <a:ea typeface="+mn-lt"/>
                <a:cs typeface="+mn-lt"/>
              </a:rPr>
              <a:t> </a:t>
            </a:r>
            <a:r>
              <a:rPr lang="tr-TR" b="1" err="1">
                <a:ea typeface="+mn-lt"/>
                <a:cs typeface="+mn-lt"/>
              </a:rPr>
              <a:t>second</a:t>
            </a:r>
            <a:r>
              <a:rPr lang="tr-TR" b="1">
                <a:ea typeface="+mn-lt"/>
                <a:cs typeface="+mn-lt"/>
              </a:rPr>
              <a:t>:</a:t>
            </a:r>
            <a:r>
              <a:rPr lang="tr-TR">
                <a:ea typeface="+mn-lt"/>
                <a:cs typeface="+mn-lt"/>
              </a:rPr>
              <a:t> How many queries the database can handle per second using a specific dataset for benchmarking (in this case, the nytimes-256-angular dataset)</a:t>
            </a:r>
            <a:endParaRPr lang="tr-TR"/>
          </a:p>
          <a:p>
            <a:pPr algn="just"/>
            <a:r>
              <a:rPr lang="tr-TR" b="1" err="1">
                <a:ea typeface="+mn-lt"/>
                <a:cs typeface="+mn-lt"/>
              </a:rPr>
              <a:t>Latency</a:t>
            </a:r>
            <a:r>
              <a:rPr lang="tr-TR" b="1">
                <a:ea typeface="+mn-lt"/>
                <a:cs typeface="+mn-lt"/>
              </a:rPr>
              <a:t>:</a:t>
            </a:r>
            <a:r>
              <a:rPr lang="tr-TR">
                <a:ea typeface="+mn-lt"/>
                <a:cs typeface="+mn-lt"/>
              </a:rPr>
              <a:t> </a:t>
            </a:r>
            <a:r>
              <a:rPr lang="tr-TR" err="1">
                <a:ea typeface="+mn-lt"/>
                <a:cs typeface="+mn-lt"/>
              </a:rPr>
              <a:t>the</a:t>
            </a:r>
            <a:r>
              <a:rPr lang="tr-TR">
                <a:ea typeface="+mn-lt"/>
                <a:cs typeface="+mn-lt"/>
              </a:rPr>
              <a:t> </a:t>
            </a:r>
            <a:r>
              <a:rPr lang="tr-TR" err="1">
                <a:ea typeface="+mn-lt"/>
                <a:cs typeface="+mn-lt"/>
              </a:rPr>
              <a:t>delay</a:t>
            </a:r>
            <a:r>
              <a:rPr lang="tr-TR">
                <a:ea typeface="+mn-lt"/>
                <a:cs typeface="+mn-lt"/>
              </a:rPr>
              <a:t> (in </a:t>
            </a:r>
            <a:r>
              <a:rPr lang="tr-TR" err="1">
                <a:ea typeface="+mn-lt"/>
                <a:cs typeface="+mn-lt"/>
              </a:rPr>
              <a:t>milliseconds</a:t>
            </a:r>
            <a:r>
              <a:rPr lang="tr-TR">
                <a:ea typeface="+mn-lt"/>
                <a:cs typeface="+mn-lt"/>
              </a:rPr>
              <a:t>) </a:t>
            </a:r>
            <a:r>
              <a:rPr lang="tr-TR" err="1">
                <a:ea typeface="+mn-lt"/>
                <a:cs typeface="+mn-lt"/>
              </a:rPr>
              <a:t>between</a:t>
            </a:r>
            <a:r>
              <a:rPr lang="tr-TR">
                <a:ea typeface="+mn-lt"/>
                <a:cs typeface="+mn-lt"/>
              </a:rPr>
              <a:t> </a:t>
            </a:r>
            <a:r>
              <a:rPr lang="tr-TR" err="1">
                <a:ea typeface="+mn-lt"/>
                <a:cs typeface="+mn-lt"/>
              </a:rPr>
              <a:t>initiating</a:t>
            </a:r>
            <a:r>
              <a:rPr lang="tr-TR">
                <a:ea typeface="+mn-lt"/>
                <a:cs typeface="+mn-lt"/>
              </a:rPr>
              <a:t> a </a:t>
            </a:r>
            <a:r>
              <a:rPr lang="tr-TR" err="1">
                <a:ea typeface="+mn-lt"/>
                <a:cs typeface="+mn-lt"/>
              </a:rPr>
              <a:t>request</a:t>
            </a:r>
            <a:r>
              <a:rPr lang="tr-TR">
                <a:ea typeface="+mn-lt"/>
                <a:cs typeface="+mn-lt"/>
              </a:rPr>
              <a:t> </a:t>
            </a:r>
            <a:r>
              <a:rPr lang="tr-TR" err="1">
                <a:ea typeface="+mn-lt"/>
                <a:cs typeface="+mn-lt"/>
              </a:rPr>
              <a:t>and</a:t>
            </a:r>
            <a:r>
              <a:rPr lang="tr-TR">
                <a:ea typeface="+mn-lt"/>
                <a:cs typeface="+mn-lt"/>
              </a:rPr>
              <a:t> </a:t>
            </a:r>
            <a:r>
              <a:rPr lang="tr-TR" err="1">
                <a:ea typeface="+mn-lt"/>
                <a:cs typeface="+mn-lt"/>
              </a:rPr>
              <a:t>receiving</a:t>
            </a:r>
            <a:r>
              <a:rPr lang="tr-TR">
                <a:ea typeface="+mn-lt"/>
                <a:cs typeface="+mn-lt"/>
              </a:rPr>
              <a:t> a </a:t>
            </a:r>
            <a:r>
              <a:rPr lang="tr-TR" err="1">
                <a:ea typeface="+mn-lt"/>
                <a:cs typeface="+mn-lt"/>
              </a:rPr>
              <a:t>response</a:t>
            </a:r>
            <a:r>
              <a:rPr lang="tr-TR">
                <a:ea typeface="+mn-lt"/>
                <a:cs typeface="+mn-lt"/>
              </a:rPr>
              <a:t>. 95% of </a:t>
            </a:r>
            <a:r>
              <a:rPr lang="tr-TR" err="1">
                <a:ea typeface="+mn-lt"/>
                <a:cs typeface="+mn-lt"/>
              </a:rPr>
              <a:t>query</a:t>
            </a:r>
            <a:r>
              <a:rPr lang="tr-TR">
                <a:ea typeface="+mn-lt"/>
                <a:cs typeface="+mn-lt"/>
              </a:rPr>
              <a:t> </a:t>
            </a:r>
            <a:r>
              <a:rPr lang="tr-TR" err="1">
                <a:ea typeface="+mn-lt"/>
                <a:cs typeface="+mn-lt"/>
              </a:rPr>
              <a:t>latencies</a:t>
            </a:r>
            <a:r>
              <a:rPr lang="tr-TR">
                <a:ea typeface="+mn-lt"/>
                <a:cs typeface="+mn-lt"/>
              </a:rPr>
              <a:t> </a:t>
            </a:r>
            <a:r>
              <a:rPr lang="tr-TR" err="1">
                <a:ea typeface="+mn-lt"/>
                <a:cs typeface="+mn-lt"/>
              </a:rPr>
              <a:t>fall</a:t>
            </a:r>
            <a:r>
              <a:rPr lang="tr-TR">
                <a:ea typeface="+mn-lt"/>
                <a:cs typeface="+mn-lt"/>
              </a:rPr>
              <a:t> </a:t>
            </a:r>
            <a:r>
              <a:rPr lang="tr-TR" err="1">
                <a:ea typeface="+mn-lt"/>
                <a:cs typeface="+mn-lt"/>
              </a:rPr>
              <a:t>under</a:t>
            </a:r>
            <a:r>
              <a:rPr lang="tr-TR">
                <a:ea typeface="+mn-lt"/>
                <a:cs typeface="+mn-lt"/>
              </a:rPr>
              <a:t> </a:t>
            </a:r>
            <a:r>
              <a:rPr lang="tr-TR" err="1">
                <a:ea typeface="+mn-lt"/>
                <a:cs typeface="+mn-lt"/>
              </a:rPr>
              <a:t>the</a:t>
            </a:r>
            <a:r>
              <a:rPr lang="tr-TR">
                <a:ea typeface="+mn-lt"/>
                <a:cs typeface="+mn-lt"/>
              </a:rPr>
              <a:t> </a:t>
            </a:r>
            <a:r>
              <a:rPr lang="tr-TR" err="1">
                <a:ea typeface="+mn-lt"/>
                <a:cs typeface="+mn-lt"/>
              </a:rPr>
              <a:t>specified</a:t>
            </a:r>
            <a:r>
              <a:rPr lang="tr-TR">
                <a:ea typeface="+mn-lt"/>
                <a:cs typeface="+mn-lt"/>
              </a:rPr>
              <a:t> time </a:t>
            </a:r>
            <a:r>
              <a:rPr lang="tr-TR" err="1">
                <a:ea typeface="+mn-lt"/>
                <a:cs typeface="+mn-lt"/>
              </a:rPr>
              <a:t>for</a:t>
            </a:r>
            <a:r>
              <a:rPr lang="tr-TR">
                <a:ea typeface="+mn-lt"/>
                <a:cs typeface="+mn-lt"/>
              </a:rPr>
              <a:t> </a:t>
            </a:r>
            <a:r>
              <a:rPr lang="tr-TR" err="1">
                <a:ea typeface="+mn-lt"/>
                <a:cs typeface="+mn-lt"/>
              </a:rPr>
              <a:t>the</a:t>
            </a:r>
            <a:r>
              <a:rPr lang="tr-TR">
                <a:ea typeface="+mn-lt"/>
                <a:cs typeface="+mn-lt"/>
              </a:rPr>
              <a:t> nytimes-256-angular </a:t>
            </a:r>
            <a:r>
              <a:rPr lang="tr-TR" err="1">
                <a:ea typeface="+mn-lt"/>
                <a:cs typeface="+mn-lt"/>
              </a:rPr>
              <a:t>dataset</a:t>
            </a:r>
            <a:r>
              <a:rPr lang="tr-TR">
                <a:ea typeface="+mn-lt"/>
                <a:cs typeface="+mn-lt"/>
              </a:rPr>
              <a:t>.</a:t>
            </a:r>
            <a:endParaRPr lang="tr-TR"/>
          </a:p>
          <a:p>
            <a:pPr algn="just"/>
            <a:r>
              <a:rPr lang="tr-TR" b="1" err="1">
                <a:ea typeface="+mn-lt"/>
                <a:cs typeface="+mn-lt"/>
              </a:rPr>
              <a:t>Supported</a:t>
            </a:r>
            <a:r>
              <a:rPr lang="tr-TR" b="1">
                <a:ea typeface="+mn-lt"/>
                <a:cs typeface="+mn-lt"/>
              </a:rPr>
              <a:t> </a:t>
            </a:r>
            <a:r>
              <a:rPr lang="tr-TR" b="1" err="1">
                <a:ea typeface="+mn-lt"/>
                <a:cs typeface="+mn-lt"/>
              </a:rPr>
              <a:t>index</a:t>
            </a:r>
            <a:r>
              <a:rPr lang="tr-TR" b="1">
                <a:ea typeface="+mn-lt"/>
                <a:cs typeface="+mn-lt"/>
              </a:rPr>
              <a:t> </a:t>
            </a:r>
            <a:r>
              <a:rPr lang="tr-TR" b="1" err="1">
                <a:ea typeface="+mn-lt"/>
                <a:cs typeface="+mn-lt"/>
              </a:rPr>
              <a:t>types</a:t>
            </a:r>
            <a:r>
              <a:rPr lang="tr-TR" b="1">
                <a:ea typeface="+mn-lt"/>
                <a:cs typeface="+mn-lt"/>
              </a:rPr>
              <a:t>:</a:t>
            </a:r>
            <a:r>
              <a:rPr lang="tr-TR">
                <a:ea typeface="+mn-lt"/>
                <a:cs typeface="+mn-lt"/>
              </a:rPr>
              <a:t> </a:t>
            </a:r>
            <a:r>
              <a:rPr lang="tr-TR" err="1">
                <a:ea typeface="+mn-lt"/>
                <a:cs typeface="+mn-lt"/>
              </a:rPr>
              <a:t>Refers</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a:t>
            </a:r>
            <a:r>
              <a:rPr lang="tr-TR" err="1">
                <a:ea typeface="+mn-lt"/>
                <a:cs typeface="+mn-lt"/>
              </a:rPr>
              <a:t>various</a:t>
            </a:r>
            <a:r>
              <a:rPr lang="tr-TR">
                <a:ea typeface="+mn-lt"/>
                <a:cs typeface="+mn-lt"/>
              </a:rPr>
              <a:t> </a:t>
            </a:r>
            <a:r>
              <a:rPr lang="tr-TR" err="1">
                <a:ea typeface="+mn-lt"/>
                <a:cs typeface="+mn-lt"/>
              </a:rPr>
              <a:t>indexing</a:t>
            </a:r>
            <a:r>
              <a:rPr lang="tr-TR">
                <a:ea typeface="+mn-lt"/>
                <a:cs typeface="+mn-lt"/>
              </a:rPr>
              <a:t> </a:t>
            </a:r>
            <a:r>
              <a:rPr lang="tr-TR" err="1">
                <a:ea typeface="+mn-lt"/>
                <a:cs typeface="+mn-lt"/>
              </a:rPr>
              <a:t>techniques</a:t>
            </a:r>
            <a:r>
              <a:rPr lang="tr-TR">
                <a:ea typeface="+mn-lt"/>
                <a:cs typeface="+mn-lt"/>
              </a:rPr>
              <a:t> </a:t>
            </a:r>
            <a:r>
              <a:rPr lang="tr-TR" err="1">
                <a:ea typeface="+mn-lt"/>
                <a:cs typeface="+mn-lt"/>
              </a:rPr>
              <a:t>the</a:t>
            </a:r>
            <a:r>
              <a:rPr lang="tr-TR">
                <a:ea typeface="+mn-lt"/>
                <a:cs typeface="+mn-lt"/>
              </a:rPr>
              <a:t> </a:t>
            </a:r>
            <a:r>
              <a:rPr lang="tr-TR" err="1">
                <a:ea typeface="+mn-lt"/>
                <a:cs typeface="+mn-lt"/>
              </a:rPr>
              <a:t>database</a:t>
            </a:r>
            <a:r>
              <a:rPr lang="tr-TR">
                <a:ea typeface="+mn-lt"/>
                <a:cs typeface="+mn-lt"/>
              </a:rPr>
              <a:t> </a:t>
            </a:r>
            <a:r>
              <a:rPr lang="tr-TR" err="1">
                <a:ea typeface="+mn-lt"/>
                <a:cs typeface="+mn-lt"/>
              </a:rPr>
              <a:t>supports</a:t>
            </a:r>
            <a:r>
              <a:rPr lang="tr-TR">
                <a:ea typeface="+mn-lt"/>
                <a:cs typeface="+mn-lt"/>
              </a:rPr>
              <a:t>, </a:t>
            </a:r>
            <a:r>
              <a:rPr lang="tr-TR" err="1">
                <a:ea typeface="+mn-lt"/>
                <a:cs typeface="+mn-lt"/>
              </a:rPr>
              <a:t>which</a:t>
            </a:r>
            <a:r>
              <a:rPr lang="tr-TR">
                <a:ea typeface="+mn-lt"/>
                <a:cs typeface="+mn-lt"/>
              </a:rPr>
              <a:t> can </a:t>
            </a:r>
            <a:r>
              <a:rPr lang="tr-TR" err="1">
                <a:ea typeface="+mn-lt"/>
                <a:cs typeface="+mn-lt"/>
              </a:rPr>
              <a:t>influence</a:t>
            </a:r>
            <a:r>
              <a:rPr lang="tr-TR">
                <a:ea typeface="+mn-lt"/>
                <a:cs typeface="+mn-lt"/>
              </a:rPr>
              <a:t> </a:t>
            </a:r>
            <a:r>
              <a:rPr lang="tr-TR" err="1">
                <a:ea typeface="+mn-lt"/>
                <a:cs typeface="+mn-lt"/>
              </a:rPr>
              <a:t>search</a:t>
            </a:r>
            <a:r>
              <a:rPr lang="tr-TR">
                <a:ea typeface="+mn-lt"/>
                <a:cs typeface="+mn-lt"/>
              </a:rPr>
              <a:t> </a:t>
            </a:r>
            <a:r>
              <a:rPr lang="tr-TR" err="1">
                <a:ea typeface="+mn-lt"/>
                <a:cs typeface="+mn-lt"/>
              </a:rPr>
              <a:t>speed</a:t>
            </a:r>
            <a:r>
              <a:rPr lang="tr-TR">
                <a:ea typeface="+mn-lt"/>
                <a:cs typeface="+mn-lt"/>
              </a:rPr>
              <a:t> </a:t>
            </a:r>
            <a:r>
              <a:rPr lang="tr-TR" err="1">
                <a:ea typeface="+mn-lt"/>
                <a:cs typeface="+mn-lt"/>
              </a:rPr>
              <a:t>and</a:t>
            </a:r>
            <a:r>
              <a:rPr lang="tr-TR">
                <a:ea typeface="+mn-lt"/>
                <a:cs typeface="+mn-lt"/>
              </a:rPr>
              <a:t> </a:t>
            </a:r>
            <a:r>
              <a:rPr lang="tr-TR" err="1">
                <a:ea typeface="+mn-lt"/>
                <a:cs typeface="+mn-lt"/>
              </a:rPr>
              <a:t>accuracy</a:t>
            </a:r>
            <a:r>
              <a:rPr lang="tr-TR">
                <a:ea typeface="+mn-lt"/>
                <a:cs typeface="+mn-lt"/>
              </a:rPr>
              <a:t>. </a:t>
            </a:r>
            <a:r>
              <a:rPr lang="tr-TR" err="1">
                <a:ea typeface="+mn-lt"/>
                <a:cs typeface="+mn-lt"/>
              </a:rPr>
              <a:t>Some</a:t>
            </a:r>
            <a:r>
              <a:rPr lang="tr-TR">
                <a:ea typeface="+mn-lt"/>
                <a:cs typeface="+mn-lt"/>
              </a:rPr>
              <a:t> </a:t>
            </a:r>
            <a:r>
              <a:rPr lang="tr-TR" err="1">
                <a:ea typeface="+mn-lt"/>
                <a:cs typeface="+mn-lt"/>
              </a:rPr>
              <a:t>vector</a:t>
            </a:r>
            <a:r>
              <a:rPr lang="tr-TR">
                <a:ea typeface="+mn-lt"/>
                <a:cs typeface="+mn-lt"/>
              </a:rPr>
              <a:t> </a:t>
            </a:r>
            <a:r>
              <a:rPr lang="tr-TR" err="1">
                <a:ea typeface="+mn-lt"/>
                <a:cs typeface="+mn-lt"/>
              </a:rPr>
              <a:t>databases</a:t>
            </a:r>
            <a:r>
              <a:rPr lang="tr-TR">
                <a:ea typeface="+mn-lt"/>
                <a:cs typeface="+mn-lt"/>
              </a:rPr>
              <a:t> </a:t>
            </a:r>
            <a:r>
              <a:rPr lang="tr-TR" err="1">
                <a:ea typeface="+mn-lt"/>
                <a:cs typeface="+mn-lt"/>
              </a:rPr>
              <a:t>may</a:t>
            </a:r>
            <a:r>
              <a:rPr lang="tr-TR">
                <a:ea typeface="+mn-lt"/>
                <a:cs typeface="+mn-lt"/>
              </a:rPr>
              <a:t> </a:t>
            </a:r>
            <a:r>
              <a:rPr lang="tr-TR" err="1">
                <a:ea typeface="+mn-lt"/>
                <a:cs typeface="+mn-lt"/>
              </a:rPr>
              <a:t>support</a:t>
            </a:r>
            <a:r>
              <a:rPr lang="tr-TR">
                <a:ea typeface="+mn-lt"/>
                <a:cs typeface="+mn-lt"/>
              </a:rPr>
              <a:t> multiple </a:t>
            </a:r>
            <a:r>
              <a:rPr lang="tr-TR" err="1">
                <a:ea typeface="+mn-lt"/>
                <a:cs typeface="+mn-lt"/>
              </a:rPr>
              <a:t>indexing</a:t>
            </a:r>
            <a:r>
              <a:rPr lang="tr-TR">
                <a:ea typeface="+mn-lt"/>
                <a:cs typeface="+mn-lt"/>
              </a:rPr>
              <a:t> </a:t>
            </a:r>
            <a:r>
              <a:rPr lang="tr-TR" err="1">
                <a:ea typeface="+mn-lt"/>
                <a:cs typeface="+mn-lt"/>
              </a:rPr>
              <a:t>types</a:t>
            </a:r>
            <a:r>
              <a:rPr lang="tr-TR">
                <a:ea typeface="+mn-lt"/>
                <a:cs typeface="+mn-lt"/>
              </a:rPr>
              <a:t> </a:t>
            </a:r>
            <a:r>
              <a:rPr lang="tr-TR" err="1">
                <a:ea typeface="+mn-lt"/>
                <a:cs typeface="+mn-lt"/>
              </a:rPr>
              <a:t>like</a:t>
            </a:r>
            <a:r>
              <a:rPr lang="tr-TR">
                <a:ea typeface="+mn-lt"/>
                <a:cs typeface="+mn-lt"/>
              </a:rPr>
              <a:t> HNSW, IVF, </a:t>
            </a:r>
            <a:r>
              <a:rPr lang="tr-TR" err="1">
                <a:ea typeface="+mn-lt"/>
                <a:cs typeface="+mn-lt"/>
              </a:rPr>
              <a:t>and</a:t>
            </a:r>
            <a:r>
              <a:rPr lang="tr-TR">
                <a:ea typeface="+mn-lt"/>
                <a:cs typeface="+mn-lt"/>
              </a:rPr>
              <a:t> </a:t>
            </a:r>
            <a:r>
              <a:rPr lang="tr-TR" err="1">
                <a:ea typeface="+mn-lt"/>
                <a:cs typeface="+mn-lt"/>
              </a:rPr>
              <a:t>more</a:t>
            </a:r>
            <a:r>
              <a:rPr lang="tr-TR">
                <a:ea typeface="+mn-lt"/>
                <a:cs typeface="+mn-lt"/>
              </a:rPr>
              <a:t>.</a:t>
            </a:r>
            <a:endParaRPr lang="tr-TR"/>
          </a:p>
          <a:p>
            <a:pPr marL="0" indent="0" algn="just">
              <a:buNone/>
            </a:pPr>
            <a:endParaRPr lang="tr-TR">
              <a:cs typeface="Calibri" panose="020F0502020204030204"/>
            </a:endParaRPr>
          </a:p>
          <a:p>
            <a:pPr marL="0" indent="0" algn="just"/>
            <a:endParaRPr lang="tr-TR">
              <a:ea typeface="+mn-lt"/>
              <a:cs typeface="+mn-lt"/>
            </a:endParaRPr>
          </a:p>
        </p:txBody>
      </p:sp>
    </p:spTree>
    <p:extLst>
      <p:ext uri="{BB962C8B-B14F-4D97-AF65-F5344CB8AC3E}">
        <p14:creationId xmlns:p14="http://schemas.microsoft.com/office/powerpoint/2010/main" val="5280862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err="1">
                <a:ea typeface="+mj-lt"/>
                <a:cs typeface="+mj-lt"/>
              </a:rPr>
              <a:t>Comparison</a:t>
            </a:r>
            <a:r>
              <a:rPr lang="tr-TR">
                <a:ea typeface="+mj-lt"/>
                <a:cs typeface="+mj-lt"/>
              </a:rPr>
              <a:t> </a:t>
            </a:r>
            <a:r>
              <a:rPr lang="tr-TR" err="1">
                <a:ea typeface="+mj-lt"/>
                <a:cs typeface="+mj-lt"/>
              </a:rPr>
              <a:t>Parameters</a:t>
            </a:r>
            <a:r>
              <a:rPr lang="tr-TR">
                <a:ea typeface="+mj-lt"/>
                <a:cs typeface="+mj-lt"/>
              </a:rPr>
              <a:t> </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75</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pPr algn="just"/>
            <a:r>
              <a:rPr lang="tr-TR" b="1" err="1">
                <a:ea typeface="+mn-lt"/>
                <a:cs typeface="+mn-lt"/>
              </a:rPr>
              <a:t>Hybrid</a:t>
            </a:r>
            <a:r>
              <a:rPr lang="tr-TR" b="1">
                <a:ea typeface="+mn-lt"/>
                <a:cs typeface="+mn-lt"/>
              </a:rPr>
              <a:t> </a:t>
            </a:r>
            <a:r>
              <a:rPr lang="tr-TR" b="1" err="1">
                <a:ea typeface="+mn-lt"/>
                <a:cs typeface="+mn-lt"/>
              </a:rPr>
              <a:t>Search</a:t>
            </a:r>
            <a:r>
              <a:rPr lang="tr-TR" b="1">
                <a:ea typeface="+mn-lt"/>
                <a:cs typeface="+mn-lt"/>
              </a:rPr>
              <a:t>:</a:t>
            </a:r>
            <a:r>
              <a:rPr lang="tr-TR">
                <a:ea typeface="+mn-lt"/>
                <a:cs typeface="+mn-lt"/>
              </a:rPr>
              <a:t> </a:t>
            </a:r>
            <a:r>
              <a:rPr lang="tr-TR" err="1">
                <a:ea typeface="+mn-lt"/>
                <a:cs typeface="+mn-lt"/>
              </a:rPr>
              <a:t>Determines</a:t>
            </a:r>
            <a:r>
              <a:rPr lang="tr-TR">
                <a:ea typeface="+mn-lt"/>
                <a:cs typeface="+mn-lt"/>
              </a:rPr>
              <a:t> </a:t>
            </a:r>
            <a:r>
              <a:rPr lang="tr-TR" err="1">
                <a:ea typeface="+mn-lt"/>
                <a:cs typeface="+mn-lt"/>
              </a:rPr>
              <a:t>if</a:t>
            </a:r>
            <a:r>
              <a:rPr lang="tr-TR">
                <a:ea typeface="+mn-lt"/>
                <a:cs typeface="+mn-lt"/>
              </a:rPr>
              <a:t> </a:t>
            </a:r>
            <a:r>
              <a:rPr lang="tr-TR" err="1">
                <a:ea typeface="+mn-lt"/>
                <a:cs typeface="+mn-lt"/>
              </a:rPr>
              <a:t>the</a:t>
            </a:r>
            <a:r>
              <a:rPr lang="tr-TR">
                <a:ea typeface="+mn-lt"/>
                <a:cs typeface="+mn-lt"/>
              </a:rPr>
              <a:t> </a:t>
            </a:r>
            <a:r>
              <a:rPr lang="tr-TR" err="1">
                <a:ea typeface="+mn-lt"/>
                <a:cs typeface="+mn-lt"/>
              </a:rPr>
              <a:t>database</a:t>
            </a:r>
            <a:r>
              <a:rPr lang="tr-TR">
                <a:ea typeface="+mn-lt"/>
                <a:cs typeface="+mn-lt"/>
              </a:rPr>
              <a:t> </a:t>
            </a:r>
            <a:r>
              <a:rPr lang="tr-TR" err="1">
                <a:ea typeface="+mn-lt"/>
                <a:cs typeface="+mn-lt"/>
              </a:rPr>
              <a:t>allows</a:t>
            </a:r>
            <a:r>
              <a:rPr lang="tr-TR">
                <a:ea typeface="+mn-lt"/>
                <a:cs typeface="+mn-lt"/>
              </a:rPr>
              <a:t> </a:t>
            </a:r>
            <a:r>
              <a:rPr lang="tr-TR" err="1">
                <a:ea typeface="+mn-lt"/>
                <a:cs typeface="+mn-lt"/>
              </a:rPr>
              <a:t>for</a:t>
            </a:r>
            <a:r>
              <a:rPr lang="tr-TR">
                <a:ea typeface="+mn-lt"/>
                <a:cs typeface="+mn-lt"/>
              </a:rPr>
              <a:t> </a:t>
            </a:r>
            <a:r>
              <a:rPr lang="tr-TR" err="1">
                <a:ea typeface="+mn-lt"/>
                <a:cs typeface="+mn-lt"/>
              </a:rPr>
              <a:t>combining</a:t>
            </a:r>
            <a:r>
              <a:rPr lang="tr-TR">
                <a:ea typeface="+mn-lt"/>
                <a:cs typeface="+mn-lt"/>
              </a:rPr>
              <a:t> </a:t>
            </a:r>
            <a:r>
              <a:rPr lang="tr-TR" err="1">
                <a:ea typeface="+mn-lt"/>
                <a:cs typeface="+mn-lt"/>
              </a:rPr>
              <a:t>traditional</a:t>
            </a:r>
            <a:r>
              <a:rPr lang="tr-TR">
                <a:ea typeface="+mn-lt"/>
                <a:cs typeface="+mn-lt"/>
              </a:rPr>
              <a:t> (</a:t>
            </a:r>
            <a:r>
              <a:rPr lang="tr-TR" err="1">
                <a:ea typeface="+mn-lt"/>
                <a:cs typeface="+mn-lt"/>
              </a:rPr>
              <a:t>scalar</a:t>
            </a:r>
            <a:r>
              <a:rPr lang="tr-TR">
                <a:ea typeface="+mn-lt"/>
                <a:cs typeface="+mn-lt"/>
              </a:rPr>
              <a:t>) </a:t>
            </a:r>
            <a:r>
              <a:rPr lang="tr-TR" err="1">
                <a:ea typeface="+mn-lt"/>
                <a:cs typeface="+mn-lt"/>
              </a:rPr>
              <a:t>queries</a:t>
            </a:r>
            <a:r>
              <a:rPr lang="tr-TR">
                <a:ea typeface="+mn-lt"/>
                <a:cs typeface="+mn-lt"/>
              </a:rPr>
              <a:t> </a:t>
            </a:r>
            <a:r>
              <a:rPr lang="tr-TR" err="1">
                <a:ea typeface="+mn-lt"/>
                <a:cs typeface="+mn-lt"/>
              </a:rPr>
              <a:t>with</a:t>
            </a:r>
            <a:r>
              <a:rPr lang="tr-TR">
                <a:ea typeface="+mn-lt"/>
                <a:cs typeface="+mn-lt"/>
              </a:rPr>
              <a:t> </a:t>
            </a:r>
            <a:r>
              <a:rPr lang="tr-TR" err="1">
                <a:ea typeface="+mn-lt"/>
                <a:cs typeface="+mn-lt"/>
              </a:rPr>
              <a:t>vector</a:t>
            </a:r>
            <a:r>
              <a:rPr lang="tr-TR">
                <a:ea typeface="+mn-lt"/>
                <a:cs typeface="+mn-lt"/>
              </a:rPr>
              <a:t> </a:t>
            </a:r>
            <a:r>
              <a:rPr lang="tr-TR" err="1">
                <a:ea typeface="+mn-lt"/>
                <a:cs typeface="+mn-lt"/>
              </a:rPr>
              <a:t>queries</a:t>
            </a:r>
            <a:r>
              <a:rPr lang="tr-TR">
                <a:ea typeface="+mn-lt"/>
                <a:cs typeface="+mn-lt"/>
              </a:rPr>
              <a:t>. </a:t>
            </a:r>
            <a:r>
              <a:rPr lang="tr-TR" err="1">
                <a:ea typeface="+mn-lt"/>
                <a:cs typeface="+mn-lt"/>
              </a:rPr>
              <a:t>This</a:t>
            </a:r>
            <a:r>
              <a:rPr lang="tr-TR">
                <a:ea typeface="+mn-lt"/>
                <a:cs typeface="+mn-lt"/>
              </a:rPr>
              <a:t> can be </a:t>
            </a:r>
            <a:r>
              <a:rPr lang="tr-TR" err="1">
                <a:ea typeface="+mn-lt"/>
                <a:cs typeface="+mn-lt"/>
              </a:rPr>
              <a:t>crucial</a:t>
            </a:r>
            <a:r>
              <a:rPr lang="tr-TR">
                <a:ea typeface="+mn-lt"/>
                <a:cs typeface="+mn-lt"/>
              </a:rPr>
              <a:t> </a:t>
            </a:r>
            <a:r>
              <a:rPr lang="tr-TR" err="1">
                <a:ea typeface="+mn-lt"/>
                <a:cs typeface="+mn-lt"/>
              </a:rPr>
              <a:t>for</a:t>
            </a:r>
            <a:r>
              <a:rPr lang="tr-TR">
                <a:ea typeface="+mn-lt"/>
                <a:cs typeface="+mn-lt"/>
              </a:rPr>
              <a:t> </a:t>
            </a:r>
            <a:r>
              <a:rPr lang="tr-TR" err="1">
                <a:ea typeface="+mn-lt"/>
                <a:cs typeface="+mn-lt"/>
              </a:rPr>
              <a:t>applications</a:t>
            </a:r>
            <a:r>
              <a:rPr lang="tr-TR">
                <a:ea typeface="+mn-lt"/>
                <a:cs typeface="+mn-lt"/>
              </a:rPr>
              <a:t> </a:t>
            </a:r>
            <a:r>
              <a:rPr lang="tr-TR" err="1">
                <a:ea typeface="+mn-lt"/>
                <a:cs typeface="+mn-lt"/>
              </a:rPr>
              <a:t>that</a:t>
            </a:r>
            <a:r>
              <a:rPr lang="tr-TR">
                <a:ea typeface="+mn-lt"/>
                <a:cs typeface="+mn-lt"/>
              </a:rPr>
              <a:t> </a:t>
            </a:r>
            <a:r>
              <a:rPr lang="tr-TR" err="1">
                <a:ea typeface="+mn-lt"/>
                <a:cs typeface="+mn-lt"/>
              </a:rPr>
              <a:t>need</a:t>
            </a:r>
            <a:r>
              <a:rPr lang="tr-TR">
                <a:ea typeface="+mn-lt"/>
                <a:cs typeface="+mn-lt"/>
              </a:rPr>
              <a:t> </a:t>
            </a:r>
            <a:r>
              <a:rPr lang="tr-TR" err="1">
                <a:ea typeface="+mn-lt"/>
                <a:cs typeface="+mn-lt"/>
              </a:rPr>
              <a:t>to</a:t>
            </a:r>
            <a:r>
              <a:rPr lang="tr-TR">
                <a:ea typeface="+mn-lt"/>
                <a:cs typeface="+mn-lt"/>
              </a:rPr>
              <a:t> </a:t>
            </a:r>
            <a:r>
              <a:rPr lang="tr-TR" err="1">
                <a:ea typeface="+mn-lt"/>
                <a:cs typeface="+mn-lt"/>
              </a:rPr>
              <a:t>filter</a:t>
            </a:r>
            <a:r>
              <a:rPr lang="tr-TR">
                <a:ea typeface="+mn-lt"/>
                <a:cs typeface="+mn-lt"/>
              </a:rPr>
              <a:t> </a:t>
            </a:r>
            <a:r>
              <a:rPr lang="tr-TR" err="1">
                <a:ea typeface="+mn-lt"/>
                <a:cs typeface="+mn-lt"/>
              </a:rPr>
              <a:t>results</a:t>
            </a:r>
            <a:r>
              <a:rPr lang="tr-TR">
                <a:ea typeface="+mn-lt"/>
                <a:cs typeface="+mn-lt"/>
              </a:rPr>
              <a:t> </a:t>
            </a:r>
            <a:r>
              <a:rPr lang="tr-TR" err="1">
                <a:ea typeface="+mn-lt"/>
                <a:cs typeface="+mn-lt"/>
              </a:rPr>
              <a:t>based</a:t>
            </a:r>
            <a:r>
              <a:rPr lang="tr-TR">
                <a:ea typeface="+mn-lt"/>
                <a:cs typeface="+mn-lt"/>
              </a:rPr>
              <a:t> on </a:t>
            </a:r>
            <a:r>
              <a:rPr lang="tr-TR" err="1">
                <a:ea typeface="+mn-lt"/>
                <a:cs typeface="+mn-lt"/>
              </a:rPr>
              <a:t>non-vector</a:t>
            </a:r>
            <a:r>
              <a:rPr lang="tr-TR">
                <a:ea typeface="+mn-lt"/>
                <a:cs typeface="+mn-lt"/>
              </a:rPr>
              <a:t> </a:t>
            </a:r>
            <a:r>
              <a:rPr lang="tr-TR" err="1">
                <a:ea typeface="+mn-lt"/>
                <a:cs typeface="+mn-lt"/>
              </a:rPr>
              <a:t>criteria</a:t>
            </a:r>
            <a:r>
              <a:rPr lang="tr-TR">
                <a:ea typeface="+mn-lt"/>
                <a:cs typeface="+mn-lt"/>
              </a:rPr>
              <a:t>.</a:t>
            </a:r>
            <a:endParaRPr lang="tr-TR"/>
          </a:p>
          <a:p>
            <a:pPr algn="just"/>
            <a:r>
              <a:rPr lang="tr-TR" b="1">
                <a:ea typeface="+mn-lt"/>
                <a:cs typeface="+mn-lt"/>
              </a:rPr>
              <a:t>Disk </a:t>
            </a:r>
            <a:r>
              <a:rPr lang="tr-TR" b="1" err="1">
                <a:ea typeface="+mn-lt"/>
                <a:cs typeface="+mn-lt"/>
              </a:rPr>
              <a:t>index</a:t>
            </a:r>
            <a:r>
              <a:rPr lang="tr-TR" b="1">
                <a:ea typeface="+mn-lt"/>
                <a:cs typeface="+mn-lt"/>
              </a:rPr>
              <a:t> </a:t>
            </a:r>
            <a:r>
              <a:rPr lang="tr-TR" b="1" err="1">
                <a:ea typeface="+mn-lt"/>
                <a:cs typeface="+mn-lt"/>
              </a:rPr>
              <a:t>support</a:t>
            </a:r>
            <a:r>
              <a:rPr lang="tr-TR" b="1">
                <a:ea typeface="+mn-lt"/>
                <a:cs typeface="+mn-lt"/>
              </a:rPr>
              <a:t>:</a:t>
            </a:r>
            <a:r>
              <a:rPr lang="tr-TR">
                <a:ea typeface="+mn-lt"/>
                <a:cs typeface="+mn-lt"/>
              </a:rPr>
              <a:t> </a:t>
            </a:r>
            <a:r>
              <a:rPr lang="tr-TR" err="1">
                <a:ea typeface="+mn-lt"/>
                <a:cs typeface="+mn-lt"/>
              </a:rPr>
              <a:t>Indicates</a:t>
            </a:r>
            <a:r>
              <a:rPr lang="tr-TR">
                <a:ea typeface="+mn-lt"/>
                <a:cs typeface="+mn-lt"/>
              </a:rPr>
              <a:t> </a:t>
            </a:r>
            <a:r>
              <a:rPr lang="tr-TR" err="1">
                <a:ea typeface="+mn-lt"/>
                <a:cs typeface="+mn-lt"/>
              </a:rPr>
              <a:t>if</a:t>
            </a:r>
            <a:r>
              <a:rPr lang="tr-TR">
                <a:ea typeface="+mn-lt"/>
                <a:cs typeface="+mn-lt"/>
              </a:rPr>
              <a:t> </a:t>
            </a:r>
            <a:r>
              <a:rPr lang="tr-TR" err="1">
                <a:ea typeface="+mn-lt"/>
                <a:cs typeface="+mn-lt"/>
              </a:rPr>
              <a:t>the</a:t>
            </a:r>
            <a:r>
              <a:rPr lang="tr-TR">
                <a:ea typeface="+mn-lt"/>
                <a:cs typeface="+mn-lt"/>
              </a:rPr>
              <a:t> </a:t>
            </a:r>
            <a:r>
              <a:rPr lang="tr-TR" err="1">
                <a:ea typeface="+mn-lt"/>
                <a:cs typeface="+mn-lt"/>
              </a:rPr>
              <a:t>database</a:t>
            </a:r>
            <a:r>
              <a:rPr lang="tr-TR">
                <a:ea typeface="+mn-lt"/>
                <a:cs typeface="+mn-lt"/>
              </a:rPr>
              <a:t> </a:t>
            </a:r>
            <a:r>
              <a:rPr lang="tr-TR" err="1">
                <a:ea typeface="+mn-lt"/>
                <a:cs typeface="+mn-lt"/>
              </a:rPr>
              <a:t>supports</a:t>
            </a:r>
            <a:r>
              <a:rPr lang="tr-TR">
                <a:ea typeface="+mn-lt"/>
                <a:cs typeface="+mn-lt"/>
              </a:rPr>
              <a:t> </a:t>
            </a:r>
            <a:r>
              <a:rPr lang="tr-TR" err="1">
                <a:ea typeface="+mn-lt"/>
                <a:cs typeface="+mn-lt"/>
              </a:rPr>
              <a:t>storing</a:t>
            </a:r>
            <a:r>
              <a:rPr lang="tr-TR">
                <a:ea typeface="+mn-lt"/>
                <a:cs typeface="+mn-lt"/>
              </a:rPr>
              <a:t> </a:t>
            </a:r>
            <a:r>
              <a:rPr lang="tr-TR" err="1">
                <a:ea typeface="+mn-lt"/>
                <a:cs typeface="+mn-lt"/>
              </a:rPr>
              <a:t>indexes</a:t>
            </a:r>
            <a:r>
              <a:rPr lang="tr-TR">
                <a:ea typeface="+mn-lt"/>
                <a:cs typeface="+mn-lt"/>
              </a:rPr>
              <a:t> on disk. </a:t>
            </a:r>
            <a:r>
              <a:rPr lang="tr-TR" err="1">
                <a:ea typeface="+mn-lt"/>
                <a:cs typeface="+mn-lt"/>
              </a:rPr>
              <a:t>This</a:t>
            </a:r>
            <a:r>
              <a:rPr lang="tr-TR">
                <a:ea typeface="+mn-lt"/>
                <a:cs typeface="+mn-lt"/>
              </a:rPr>
              <a:t> is </a:t>
            </a:r>
            <a:r>
              <a:rPr lang="tr-TR" err="1">
                <a:ea typeface="+mn-lt"/>
                <a:cs typeface="+mn-lt"/>
              </a:rPr>
              <a:t>essential</a:t>
            </a:r>
            <a:r>
              <a:rPr lang="tr-TR">
                <a:ea typeface="+mn-lt"/>
                <a:cs typeface="+mn-lt"/>
              </a:rPr>
              <a:t> </a:t>
            </a:r>
            <a:r>
              <a:rPr lang="tr-TR" err="1">
                <a:ea typeface="+mn-lt"/>
                <a:cs typeface="+mn-lt"/>
              </a:rPr>
              <a:t>for</a:t>
            </a:r>
            <a:r>
              <a:rPr lang="tr-TR">
                <a:ea typeface="+mn-lt"/>
                <a:cs typeface="+mn-lt"/>
              </a:rPr>
              <a:t> </a:t>
            </a:r>
            <a:r>
              <a:rPr lang="tr-TR" err="1">
                <a:ea typeface="+mn-lt"/>
                <a:cs typeface="+mn-lt"/>
              </a:rPr>
              <a:t>handling</a:t>
            </a:r>
            <a:r>
              <a:rPr lang="tr-TR">
                <a:ea typeface="+mn-lt"/>
                <a:cs typeface="+mn-lt"/>
              </a:rPr>
              <a:t> </a:t>
            </a:r>
            <a:r>
              <a:rPr lang="tr-TR" err="1">
                <a:ea typeface="+mn-lt"/>
                <a:cs typeface="+mn-lt"/>
              </a:rPr>
              <a:t>large</a:t>
            </a:r>
            <a:r>
              <a:rPr lang="tr-TR">
                <a:ea typeface="+mn-lt"/>
                <a:cs typeface="+mn-lt"/>
              </a:rPr>
              <a:t> </a:t>
            </a:r>
            <a:r>
              <a:rPr lang="tr-TR" err="1">
                <a:ea typeface="+mn-lt"/>
                <a:cs typeface="+mn-lt"/>
              </a:rPr>
              <a:t>datasets</a:t>
            </a:r>
            <a:r>
              <a:rPr lang="tr-TR">
                <a:ea typeface="+mn-lt"/>
                <a:cs typeface="+mn-lt"/>
              </a:rPr>
              <a:t> </a:t>
            </a:r>
            <a:r>
              <a:rPr lang="tr-TR" err="1">
                <a:ea typeface="+mn-lt"/>
                <a:cs typeface="+mn-lt"/>
              </a:rPr>
              <a:t>that</a:t>
            </a:r>
            <a:r>
              <a:rPr lang="tr-TR">
                <a:ea typeface="+mn-lt"/>
                <a:cs typeface="+mn-lt"/>
              </a:rPr>
              <a:t> </a:t>
            </a:r>
            <a:r>
              <a:rPr lang="tr-TR" err="1">
                <a:ea typeface="+mn-lt"/>
                <a:cs typeface="+mn-lt"/>
              </a:rPr>
              <a:t>cannot</a:t>
            </a:r>
            <a:r>
              <a:rPr lang="tr-TR">
                <a:ea typeface="+mn-lt"/>
                <a:cs typeface="+mn-lt"/>
              </a:rPr>
              <a:t> fit </a:t>
            </a:r>
            <a:r>
              <a:rPr lang="tr-TR" err="1">
                <a:ea typeface="+mn-lt"/>
                <a:cs typeface="+mn-lt"/>
              </a:rPr>
              <a:t>into</a:t>
            </a:r>
            <a:r>
              <a:rPr lang="tr-TR">
                <a:ea typeface="+mn-lt"/>
                <a:cs typeface="+mn-lt"/>
              </a:rPr>
              <a:t> </a:t>
            </a:r>
            <a:r>
              <a:rPr lang="tr-TR" err="1">
                <a:ea typeface="+mn-lt"/>
                <a:cs typeface="+mn-lt"/>
              </a:rPr>
              <a:t>memory</a:t>
            </a:r>
            <a:r>
              <a:rPr lang="tr-TR">
                <a:ea typeface="+mn-lt"/>
                <a:cs typeface="+mn-lt"/>
              </a:rPr>
              <a:t>.</a:t>
            </a:r>
            <a:endParaRPr lang="tr-TR"/>
          </a:p>
          <a:p>
            <a:pPr algn="just"/>
            <a:r>
              <a:rPr lang="tr-TR" b="1">
                <a:ea typeface="+mn-lt"/>
                <a:cs typeface="+mn-lt"/>
              </a:rPr>
              <a:t>Role-</a:t>
            </a:r>
            <a:r>
              <a:rPr lang="tr-TR" b="1" err="1">
                <a:ea typeface="+mn-lt"/>
                <a:cs typeface="+mn-lt"/>
              </a:rPr>
              <a:t>based</a:t>
            </a:r>
            <a:r>
              <a:rPr lang="tr-TR" b="1">
                <a:ea typeface="+mn-lt"/>
                <a:cs typeface="+mn-lt"/>
              </a:rPr>
              <a:t> </a:t>
            </a:r>
            <a:r>
              <a:rPr lang="tr-TR" b="1" err="1">
                <a:ea typeface="+mn-lt"/>
                <a:cs typeface="+mn-lt"/>
              </a:rPr>
              <a:t>access</a:t>
            </a:r>
            <a:r>
              <a:rPr lang="tr-TR" b="1">
                <a:ea typeface="+mn-lt"/>
                <a:cs typeface="+mn-lt"/>
              </a:rPr>
              <a:t> </a:t>
            </a:r>
            <a:r>
              <a:rPr lang="tr-TR" b="1" err="1">
                <a:ea typeface="+mn-lt"/>
                <a:cs typeface="+mn-lt"/>
              </a:rPr>
              <a:t>control</a:t>
            </a:r>
            <a:r>
              <a:rPr lang="tr-TR" b="1">
                <a:ea typeface="+mn-lt"/>
                <a:cs typeface="+mn-lt"/>
              </a:rPr>
              <a:t>:</a:t>
            </a:r>
            <a:r>
              <a:rPr lang="tr-TR">
                <a:ea typeface="+mn-lt"/>
                <a:cs typeface="+mn-lt"/>
              </a:rPr>
              <a:t> </a:t>
            </a:r>
            <a:r>
              <a:rPr lang="tr-TR" err="1">
                <a:ea typeface="+mn-lt"/>
                <a:cs typeface="+mn-lt"/>
              </a:rPr>
              <a:t>Checks</a:t>
            </a:r>
            <a:r>
              <a:rPr lang="tr-TR">
                <a:ea typeface="+mn-lt"/>
                <a:cs typeface="+mn-lt"/>
              </a:rPr>
              <a:t> </a:t>
            </a:r>
            <a:r>
              <a:rPr lang="tr-TR" err="1">
                <a:ea typeface="+mn-lt"/>
                <a:cs typeface="+mn-lt"/>
              </a:rPr>
              <a:t>if</a:t>
            </a:r>
            <a:r>
              <a:rPr lang="tr-TR">
                <a:ea typeface="+mn-lt"/>
                <a:cs typeface="+mn-lt"/>
              </a:rPr>
              <a:t> </a:t>
            </a:r>
            <a:r>
              <a:rPr lang="tr-TR" err="1">
                <a:ea typeface="+mn-lt"/>
                <a:cs typeface="+mn-lt"/>
              </a:rPr>
              <a:t>the</a:t>
            </a:r>
            <a:r>
              <a:rPr lang="tr-TR">
                <a:ea typeface="+mn-lt"/>
                <a:cs typeface="+mn-lt"/>
              </a:rPr>
              <a:t> </a:t>
            </a:r>
            <a:r>
              <a:rPr lang="tr-TR" err="1">
                <a:ea typeface="+mn-lt"/>
                <a:cs typeface="+mn-lt"/>
              </a:rPr>
              <a:t>database</a:t>
            </a:r>
            <a:r>
              <a:rPr lang="tr-TR">
                <a:ea typeface="+mn-lt"/>
                <a:cs typeface="+mn-lt"/>
              </a:rPr>
              <a:t> has </a:t>
            </a:r>
            <a:r>
              <a:rPr lang="tr-TR" err="1">
                <a:ea typeface="+mn-lt"/>
                <a:cs typeface="+mn-lt"/>
              </a:rPr>
              <a:t>security</a:t>
            </a:r>
            <a:r>
              <a:rPr lang="tr-TR">
                <a:ea typeface="+mn-lt"/>
                <a:cs typeface="+mn-lt"/>
              </a:rPr>
              <a:t> </a:t>
            </a:r>
            <a:r>
              <a:rPr lang="tr-TR" err="1">
                <a:ea typeface="+mn-lt"/>
                <a:cs typeface="+mn-lt"/>
              </a:rPr>
              <a:t>mechanisms</a:t>
            </a:r>
            <a:r>
              <a:rPr lang="tr-TR">
                <a:ea typeface="+mn-lt"/>
                <a:cs typeface="+mn-lt"/>
              </a:rPr>
              <a:t> </a:t>
            </a:r>
            <a:r>
              <a:rPr lang="tr-TR" err="1">
                <a:ea typeface="+mn-lt"/>
                <a:cs typeface="+mn-lt"/>
              </a:rPr>
              <a:t>that</a:t>
            </a:r>
            <a:r>
              <a:rPr lang="tr-TR">
                <a:ea typeface="+mn-lt"/>
                <a:cs typeface="+mn-lt"/>
              </a:rPr>
              <a:t> </a:t>
            </a:r>
            <a:r>
              <a:rPr lang="tr-TR" err="1">
                <a:ea typeface="+mn-lt"/>
                <a:cs typeface="+mn-lt"/>
              </a:rPr>
              <a:t>allow</a:t>
            </a:r>
            <a:r>
              <a:rPr lang="tr-TR">
                <a:ea typeface="+mn-lt"/>
                <a:cs typeface="+mn-lt"/>
              </a:rPr>
              <a:t> </a:t>
            </a:r>
            <a:r>
              <a:rPr lang="tr-TR" err="1">
                <a:ea typeface="+mn-lt"/>
                <a:cs typeface="+mn-lt"/>
              </a:rPr>
              <a:t>permissions</a:t>
            </a:r>
            <a:r>
              <a:rPr lang="tr-TR">
                <a:ea typeface="+mn-lt"/>
                <a:cs typeface="+mn-lt"/>
              </a:rPr>
              <a:t> </a:t>
            </a:r>
            <a:r>
              <a:rPr lang="tr-TR" err="1">
                <a:ea typeface="+mn-lt"/>
                <a:cs typeface="+mn-lt"/>
              </a:rPr>
              <a:t>to</a:t>
            </a:r>
            <a:r>
              <a:rPr lang="tr-TR">
                <a:ea typeface="+mn-lt"/>
                <a:cs typeface="+mn-lt"/>
              </a:rPr>
              <a:t> be </a:t>
            </a:r>
            <a:r>
              <a:rPr lang="tr-TR" err="1">
                <a:ea typeface="+mn-lt"/>
                <a:cs typeface="+mn-lt"/>
              </a:rPr>
              <a:t>granted</a:t>
            </a:r>
            <a:r>
              <a:rPr lang="tr-TR">
                <a:ea typeface="+mn-lt"/>
                <a:cs typeface="+mn-lt"/>
              </a:rPr>
              <a:t> </a:t>
            </a:r>
            <a:r>
              <a:rPr lang="tr-TR" err="1">
                <a:ea typeface="+mn-lt"/>
                <a:cs typeface="+mn-lt"/>
              </a:rPr>
              <a:t>to</a:t>
            </a:r>
            <a:r>
              <a:rPr lang="tr-TR">
                <a:ea typeface="+mn-lt"/>
                <a:cs typeface="+mn-lt"/>
              </a:rPr>
              <a:t> </a:t>
            </a:r>
            <a:r>
              <a:rPr lang="tr-TR" err="1">
                <a:ea typeface="+mn-lt"/>
                <a:cs typeface="+mn-lt"/>
              </a:rPr>
              <a:t>specific</a:t>
            </a:r>
            <a:r>
              <a:rPr lang="tr-TR">
                <a:ea typeface="+mn-lt"/>
                <a:cs typeface="+mn-lt"/>
              </a:rPr>
              <a:t> </a:t>
            </a:r>
            <a:r>
              <a:rPr lang="tr-TR" err="1">
                <a:ea typeface="+mn-lt"/>
                <a:cs typeface="+mn-lt"/>
              </a:rPr>
              <a:t>roles</a:t>
            </a:r>
            <a:r>
              <a:rPr lang="tr-TR">
                <a:ea typeface="+mn-lt"/>
                <a:cs typeface="+mn-lt"/>
              </a:rPr>
              <a:t> </a:t>
            </a:r>
            <a:r>
              <a:rPr lang="tr-TR" err="1">
                <a:ea typeface="+mn-lt"/>
                <a:cs typeface="+mn-lt"/>
              </a:rPr>
              <a:t>or</a:t>
            </a:r>
            <a:r>
              <a:rPr lang="tr-TR">
                <a:ea typeface="+mn-lt"/>
                <a:cs typeface="+mn-lt"/>
              </a:rPr>
              <a:t> </a:t>
            </a:r>
            <a:r>
              <a:rPr lang="tr-TR" err="1">
                <a:ea typeface="+mn-lt"/>
                <a:cs typeface="+mn-lt"/>
              </a:rPr>
              <a:t>users</a:t>
            </a:r>
            <a:r>
              <a:rPr lang="tr-TR">
                <a:ea typeface="+mn-lt"/>
                <a:cs typeface="+mn-lt"/>
              </a:rPr>
              <a:t>, </a:t>
            </a:r>
            <a:r>
              <a:rPr lang="tr-TR" err="1">
                <a:ea typeface="+mn-lt"/>
                <a:cs typeface="+mn-lt"/>
              </a:rPr>
              <a:t>enhancing</a:t>
            </a:r>
            <a:r>
              <a:rPr lang="tr-TR">
                <a:ea typeface="+mn-lt"/>
                <a:cs typeface="+mn-lt"/>
              </a:rPr>
              <a:t> data </a:t>
            </a:r>
            <a:r>
              <a:rPr lang="tr-TR" err="1">
                <a:ea typeface="+mn-lt"/>
                <a:cs typeface="+mn-lt"/>
              </a:rPr>
              <a:t>security</a:t>
            </a:r>
            <a:r>
              <a:rPr lang="tr-TR">
                <a:ea typeface="+mn-lt"/>
                <a:cs typeface="+mn-lt"/>
              </a:rPr>
              <a:t>.</a:t>
            </a:r>
            <a:endParaRPr lang="tr-TR"/>
          </a:p>
          <a:p>
            <a:pPr marL="0" indent="0" algn="just"/>
            <a:endParaRPr lang="tr-TR">
              <a:ea typeface="+mn-lt"/>
              <a:cs typeface="+mn-lt"/>
            </a:endParaRPr>
          </a:p>
        </p:txBody>
      </p:sp>
    </p:spTree>
    <p:extLst>
      <p:ext uri="{BB962C8B-B14F-4D97-AF65-F5344CB8AC3E}">
        <p14:creationId xmlns:p14="http://schemas.microsoft.com/office/powerpoint/2010/main" val="7767759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err="1">
                <a:ea typeface="+mj-lt"/>
                <a:cs typeface="+mj-lt"/>
              </a:rPr>
              <a:t>Comparison</a:t>
            </a:r>
            <a:r>
              <a:rPr lang="tr-TR">
                <a:ea typeface="+mj-lt"/>
                <a:cs typeface="+mj-lt"/>
              </a:rPr>
              <a:t> </a:t>
            </a:r>
            <a:r>
              <a:rPr lang="tr-TR" err="1">
                <a:ea typeface="+mj-lt"/>
                <a:cs typeface="+mj-lt"/>
              </a:rPr>
              <a:t>Parameters</a:t>
            </a:r>
            <a:r>
              <a:rPr lang="tr-TR">
                <a:ea typeface="+mj-lt"/>
                <a:cs typeface="+mj-lt"/>
              </a:rPr>
              <a:t> </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76</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lnSpcReduction="10000"/>
          </a:bodyPr>
          <a:lstStyle/>
          <a:p>
            <a:pPr algn="just"/>
            <a:r>
              <a:rPr lang="tr-TR" sz="2600" b="1" err="1">
                <a:ea typeface="+mn-lt"/>
                <a:cs typeface="+mn-lt"/>
              </a:rPr>
              <a:t>Dynamic</a:t>
            </a:r>
            <a:r>
              <a:rPr lang="tr-TR" sz="2600" b="1">
                <a:ea typeface="+mn-lt"/>
                <a:cs typeface="+mn-lt"/>
              </a:rPr>
              <a:t> segment </a:t>
            </a:r>
            <a:r>
              <a:rPr lang="tr-TR" sz="2600" b="1" err="1">
                <a:ea typeface="+mn-lt"/>
                <a:cs typeface="+mn-lt"/>
              </a:rPr>
              <a:t>placement</a:t>
            </a:r>
            <a:r>
              <a:rPr lang="tr-TR" sz="2600" b="1">
                <a:ea typeface="+mn-lt"/>
                <a:cs typeface="+mn-lt"/>
              </a:rPr>
              <a:t> vs. </a:t>
            </a:r>
            <a:r>
              <a:rPr lang="tr-TR" sz="2600" b="1" err="1">
                <a:ea typeface="+mn-lt"/>
                <a:cs typeface="+mn-lt"/>
              </a:rPr>
              <a:t>static</a:t>
            </a:r>
            <a:r>
              <a:rPr lang="tr-TR" sz="2600" b="1">
                <a:ea typeface="+mn-lt"/>
                <a:cs typeface="+mn-lt"/>
              </a:rPr>
              <a:t> data </a:t>
            </a:r>
            <a:r>
              <a:rPr lang="tr-TR" sz="2600" b="1" err="1">
                <a:ea typeface="+mn-lt"/>
                <a:cs typeface="+mn-lt"/>
              </a:rPr>
              <a:t>sharding</a:t>
            </a:r>
            <a:r>
              <a:rPr lang="tr-TR" sz="2600" b="1">
                <a:ea typeface="+mn-lt"/>
                <a:cs typeface="+mn-lt"/>
              </a:rPr>
              <a:t>:</a:t>
            </a:r>
            <a:r>
              <a:rPr lang="tr-TR" sz="2600">
                <a:ea typeface="+mn-lt"/>
                <a:cs typeface="+mn-lt"/>
              </a:rPr>
              <a:t> </a:t>
            </a:r>
            <a:r>
              <a:rPr lang="tr-TR" sz="2600" err="1">
                <a:ea typeface="+mn-lt"/>
                <a:cs typeface="+mn-lt"/>
              </a:rPr>
              <a:t>Refers</a:t>
            </a:r>
            <a:r>
              <a:rPr lang="tr-TR" sz="2600">
                <a:ea typeface="+mn-lt"/>
                <a:cs typeface="+mn-lt"/>
              </a:rPr>
              <a:t> </a:t>
            </a:r>
            <a:r>
              <a:rPr lang="tr-TR" sz="2600" err="1">
                <a:ea typeface="+mn-lt"/>
                <a:cs typeface="+mn-lt"/>
              </a:rPr>
              <a:t>to</a:t>
            </a:r>
            <a:r>
              <a:rPr lang="tr-TR" sz="2600">
                <a:ea typeface="+mn-lt"/>
                <a:cs typeface="+mn-lt"/>
              </a:rPr>
              <a:t> how </a:t>
            </a:r>
            <a:r>
              <a:rPr lang="tr-TR" sz="2600" err="1">
                <a:ea typeface="+mn-lt"/>
                <a:cs typeface="+mn-lt"/>
              </a:rPr>
              <a:t>the</a:t>
            </a:r>
            <a:r>
              <a:rPr lang="tr-TR" sz="2600">
                <a:ea typeface="+mn-lt"/>
                <a:cs typeface="+mn-lt"/>
              </a:rPr>
              <a:t> </a:t>
            </a:r>
            <a:r>
              <a:rPr lang="tr-TR" sz="2600" err="1">
                <a:ea typeface="+mn-lt"/>
                <a:cs typeface="+mn-lt"/>
              </a:rPr>
              <a:t>database</a:t>
            </a:r>
            <a:r>
              <a:rPr lang="tr-TR" sz="2600">
                <a:ea typeface="+mn-lt"/>
                <a:cs typeface="+mn-lt"/>
              </a:rPr>
              <a:t> </a:t>
            </a:r>
            <a:r>
              <a:rPr lang="tr-TR" sz="2600" err="1">
                <a:ea typeface="+mn-lt"/>
                <a:cs typeface="+mn-lt"/>
              </a:rPr>
              <a:t>manages</a:t>
            </a:r>
            <a:r>
              <a:rPr lang="tr-TR" sz="2600">
                <a:ea typeface="+mn-lt"/>
                <a:cs typeface="+mn-lt"/>
              </a:rPr>
              <a:t> data </a:t>
            </a:r>
            <a:r>
              <a:rPr lang="tr-TR" sz="2600" err="1">
                <a:ea typeface="+mn-lt"/>
                <a:cs typeface="+mn-lt"/>
              </a:rPr>
              <a:t>distribution</a:t>
            </a:r>
            <a:r>
              <a:rPr lang="tr-TR" sz="2600">
                <a:ea typeface="+mn-lt"/>
                <a:cs typeface="+mn-lt"/>
              </a:rPr>
              <a:t> </a:t>
            </a:r>
            <a:r>
              <a:rPr lang="tr-TR" sz="2600" err="1">
                <a:ea typeface="+mn-lt"/>
                <a:cs typeface="+mn-lt"/>
              </a:rPr>
              <a:t>and</a:t>
            </a:r>
            <a:r>
              <a:rPr lang="tr-TR" sz="2600">
                <a:ea typeface="+mn-lt"/>
                <a:cs typeface="+mn-lt"/>
              </a:rPr>
              <a:t> </a:t>
            </a:r>
            <a:r>
              <a:rPr lang="tr-TR" sz="2600" err="1">
                <a:ea typeface="+mn-lt"/>
                <a:cs typeface="+mn-lt"/>
              </a:rPr>
              <a:t>scaling</a:t>
            </a:r>
            <a:r>
              <a:rPr lang="tr-TR" sz="2600">
                <a:ea typeface="+mn-lt"/>
                <a:cs typeface="+mn-lt"/>
              </a:rPr>
              <a:t>. </a:t>
            </a:r>
            <a:r>
              <a:rPr lang="tr-TR" sz="2600" err="1">
                <a:ea typeface="+mn-lt"/>
                <a:cs typeface="+mn-lt"/>
              </a:rPr>
              <a:t>Dynamic</a:t>
            </a:r>
            <a:r>
              <a:rPr lang="tr-TR" sz="2600">
                <a:ea typeface="+mn-lt"/>
                <a:cs typeface="+mn-lt"/>
              </a:rPr>
              <a:t> segment </a:t>
            </a:r>
            <a:r>
              <a:rPr lang="tr-TR" sz="2600" err="1">
                <a:ea typeface="+mn-lt"/>
                <a:cs typeface="+mn-lt"/>
              </a:rPr>
              <a:t>placement</a:t>
            </a:r>
            <a:r>
              <a:rPr lang="tr-TR" sz="2600">
                <a:ea typeface="+mn-lt"/>
                <a:cs typeface="+mn-lt"/>
              </a:rPr>
              <a:t> </a:t>
            </a:r>
            <a:r>
              <a:rPr lang="tr-TR" sz="2600" err="1">
                <a:ea typeface="+mn-lt"/>
                <a:cs typeface="+mn-lt"/>
              </a:rPr>
              <a:t>allows</a:t>
            </a:r>
            <a:r>
              <a:rPr lang="tr-TR" sz="2600">
                <a:ea typeface="+mn-lt"/>
                <a:cs typeface="+mn-lt"/>
              </a:rPr>
              <a:t> </a:t>
            </a:r>
            <a:r>
              <a:rPr lang="tr-TR" sz="2600" err="1">
                <a:ea typeface="+mn-lt"/>
                <a:cs typeface="+mn-lt"/>
              </a:rPr>
              <a:t>for</a:t>
            </a:r>
            <a:r>
              <a:rPr lang="tr-TR" sz="2600">
                <a:ea typeface="+mn-lt"/>
                <a:cs typeface="+mn-lt"/>
              </a:rPr>
              <a:t> </a:t>
            </a:r>
            <a:r>
              <a:rPr lang="tr-TR" sz="2600" err="1">
                <a:ea typeface="+mn-lt"/>
                <a:cs typeface="+mn-lt"/>
              </a:rPr>
              <a:t>more</a:t>
            </a:r>
            <a:r>
              <a:rPr lang="tr-TR" sz="2600">
                <a:ea typeface="+mn-lt"/>
                <a:cs typeface="+mn-lt"/>
              </a:rPr>
              <a:t> </a:t>
            </a:r>
            <a:r>
              <a:rPr lang="tr-TR" sz="2600" err="1">
                <a:ea typeface="+mn-lt"/>
                <a:cs typeface="+mn-lt"/>
              </a:rPr>
              <a:t>flexible</a:t>
            </a:r>
            <a:r>
              <a:rPr lang="tr-TR" sz="2600">
                <a:ea typeface="+mn-lt"/>
                <a:cs typeface="+mn-lt"/>
              </a:rPr>
              <a:t> data </a:t>
            </a:r>
            <a:r>
              <a:rPr lang="tr-TR" sz="2600" err="1">
                <a:ea typeface="+mn-lt"/>
                <a:cs typeface="+mn-lt"/>
              </a:rPr>
              <a:t>distribution</a:t>
            </a:r>
            <a:r>
              <a:rPr lang="tr-TR" sz="2600">
                <a:ea typeface="+mn-lt"/>
                <a:cs typeface="+mn-lt"/>
              </a:rPr>
              <a:t> </a:t>
            </a:r>
            <a:r>
              <a:rPr lang="tr-TR" sz="2600" err="1">
                <a:ea typeface="+mn-lt"/>
                <a:cs typeface="+mn-lt"/>
              </a:rPr>
              <a:t>based</a:t>
            </a:r>
            <a:r>
              <a:rPr lang="tr-TR" sz="2600">
                <a:ea typeface="+mn-lt"/>
                <a:cs typeface="+mn-lt"/>
              </a:rPr>
              <a:t> on </a:t>
            </a:r>
            <a:r>
              <a:rPr lang="tr-TR" sz="2600" err="1">
                <a:ea typeface="+mn-lt"/>
                <a:cs typeface="+mn-lt"/>
              </a:rPr>
              <a:t>real</a:t>
            </a:r>
            <a:r>
              <a:rPr lang="tr-TR" sz="2600">
                <a:ea typeface="+mn-lt"/>
                <a:cs typeface="+mn-lt"/>
              </a:rPr>
              <a:t>-time </a:t>
            </a:r>
            <a:r>
              <a:rPr lang="tr-TR" sz="2600" err="1">
                <a:ea typeface="+mn-lt"/>
                <a:cs typeface="+mn-lt"/>
              </a:rPr>
              <a:t>needs</a:t>
            </a:r>
            <a:r>
              <a:rPr lang="tr-TR" sz="2600">
                <a:ea typeface="+mn-lt"/>
                <a:cs typeface="+mn-lt"/>
              </a:rPr>
              <a:t>, </a:t>
            </a:r>
            <a:r>
              <a:rPr lang="tr-TR" sz="2600" err="1">
                <a:ea typeface="+mn-lt"/>
                <a:cs typeface="+mn-lt"/>
              </a:rPr>
              <a:t>while</a:t>
            </a:r>
            <a:r>
              <a:rPr lang="tr-TR" sz="2600">
                <a:ea typeface="+mn-lt"/>
                <a:cs typeface="+mn-lt"/>
              </a:rPr>
              <a:t> </a:t>
            </a:r>
            <a:r>
              <a:rPr lang="tr-TR" sz="2600" err="1">
                <a:ea typeface="+mn-lt"/>
                <a:cs typeface="+mn-lt"/>
              </a:rPr>
              <a:t>static</a:t>
            </a:r>
            <a:r>
              <a:rPr lang="tr-TR" sz="2600">
                <a:ea typeface="+mn-lt"/>
                <a:cs typeface="+mn-lt"/>
              </a:rPr>
              <a:t> data </a:t>
            </a:r>
            <a:r>
              <a:rPr lang="tr-TR" sz="2600" err="1">
                <a:ea typeface="+mn-lt"/>
                <a:cs typeface="+mn-lt"/>
              </a:rPr>
              <a:t>sharding</a:t>
            </a:r>
            <a:r>
              <a:rPr lang="tr-TR" sz="2600">
                <a:ea typeface="+mn-lt"/>
                <a:cs typeface="+mn-lt"/>
              </a:rPr>
              <a:t> </a:t>
            </a:r>
            <a:r>
              <a:rPr lang="tr-TR" sz="2600" err="1">
                <a:ea typeface="+mn-lt"/>
                <a:cs typeface="+mn-lt"/>
              </a:rPr>
              <a:t>divides</a:t>
            </a:r>
            <a:r>
              <a:rPr lang="tr-TR" sz="2600">
                <a:ea typeface="+mn-lt"/>
                <a:cs typeface="+mn-lt"/>
              </a:rPr>
              <a:t> data </a:t>
            </a:r>
            <a:r>
              <a:rPr lang="tr-TR" sz="2600" err="1">
                <a:ea typeface="+mn-lt"/>
                <a:cs typeface="+mn-lt"/>
              </a:rPr>
              <a:t>into</a:t>
            </a:r>
            <a:r>
              <a:rPr lang="tr-TR" sz="2600">
                <a:ea typeface="+mn-lt"/>
                <a:cs typeface="+mn-lt"/>
              </a:rPr>
              <a:t> </a:t>
            </a:r>
            <a:r>
              <a:rPr lang="tr-TR" sz="2600" err="1">
                <a:ea typeface="+mn-lt"/>
                <a:cs typeface="+mn-lt"/>
              </a:rPr>
              <a:t>predetermined</a:t>
            </a:r>
            <a:r>
              <a:rPr lang="tr-TR" sz="2600">
                <a:ea typeface="+mn-lt"/>
                <a:cs typeface="+mn-lt"/>
              </a:rPr>
              <a:t> </a:t>
            </a:r>
            <a:r>
              <a:rPr lang="tr-TR" sz="2600" err="1">
                <a:ea typeface="+mn-lt"/>
                <a:cs typeface="+mn-lt"/>
              </a:rPr>
              <a:t>segments</a:t>
            </a:r>
            <a:r>
              <a:rPr lang="tr-TR" sz="2600">
                <a:ea typeface="+mn-lt"/>
                <a:cs typeface="+mn-lt"/>
              </a:rPr>
              <a:t>.</a:t>
            </a:r>
            <a:endParaRPr lang="tr-TR"/>
          </a:p>
          <a:p>
            <a:pPr algn="just"/>
            <a:r>
              <a:rPr lang="tr-TR" b="1" err="1">
                <a:ea typeface="+mn-lt"/>
                <a:cs typeface="+mn-lt"/>
              </a:rPr>
              <a:t>Free</a:t>
            </a:r>
            <a:r>
              <a:rPr lang="tr-TR" b="1">
                <a:ea typeface="+mn-lt"/>
                <a:cs typeface="+mn-lt"/>
              </a:rPr>
              <a:t> </a:t>
            </a:r>
            <a:r>
              <a:rPr lang="tr-TR" b="1" err="1">
                <a:ea typeface="+mn-lt"/>
                <a:cs typeface="+mn-lt"/>
              </a:rPr>
              <a:t>hosted</a:t>
            </a:r>
            <a:r>
              <a:rPr lang="tr-TR" b="1">
                <a:ea typeface="+mn-lt"/>
                <a:cs typeface="+mn-lt"/>
              </a:rPr>
              <a:t> </a:t>
            </a:r>
            <a:r>
              <a:rPr lang="tr-TR" b="1" err="1">
                <a:ea typeface="+mn-lt"/>
                <a:cs typeface="+mn-lt"/>
              </a:rPr>
              <a:t>tier</a:t>
            </a:r>
            <a:r>
              <a:rPr lang="tr-TR" b="1">
                <a:ea typeface="+mn-lt"/>
                <a:cs typeface="+mn-lt"/>
              </a:rPr>
              <a:t>:</a:t>
            </a:r>
            <a:r>
              <a:rPr lang="tr-TR">
                <a:ea typeface="+mn-lt"/>
                <a:cs typeface="+mn-lt"/>
              </a:rPr>
              <a:t> </a:t>
            </a:r>
            <a:r>
              <a:rPr lang="tr-TR" err="1">
                <a:ea typeface="+mn-lt"/>
                <a:cs typeface="+mn-lt"/>
              </a:rPr>
              <a:t>Specifies</a:t>
            </a:r>
            <a:r>
              <a:rPr lang="tr-TR">
                <a:ea typeface="+mn-lt"/>
                <a:cs typeface="+mn-lt"/>
              </a:rPr>
              <a:t> </a:t>
            </a:r>
            <a:r>
              <a:rPr lang="tr-TR" err="1">
                <a:ea typeface="+mn-lt"/>
                <a:cs typeface="+mn-lt"/>
              </a:rPr>
              <a:t>if</a:t>
            </a:r>
            <a:r>
              <a:rPr lang="tr-TR">
                <a:ea typeface="+mn-lt"/>
                <a:cs typeface="+mn-lt"/>
              </a:rPr>
              <a:t> </a:t>
            </a:r>
            <a:r>
              <a:rPr lang="tr-TR" err="1">
                <a:ea typeface="+mn-lt"/>
                <a:cs typeface="+mn-lt"/>
              </a:rPr>
              <a:t>the</a:t>
            </a:r>
            <a:r>
              <a:rPr lang="tr-TR">
                <a:ea typeface="+mn-lt"/>
                <a:cs typeface="+mn-lt"/>
              </a:rPr>
              <a:t> </a:t>
            </a:r>
            <a:r>
              <a:rPr lang="tr-TR" err="1">
                <a:ea typeface="+mn-lt"/>
                <a:cs typeface="+mn-lt"/>
              </a:rPr>
              <a:t>database</a:t>
            </a:r>
            <a:r>
              <a:rPr lang="tr-TR">
                <a:ea typeface="+mn-lt"/>
                <a:cs typeface="+mn-lt"/>
              </a:rPr>
              <a:t> </a:t>
            </a:r>
            <a:r>
              <a:rPr lang="tr-TR" err="1">
                <a:ea typeface="+mn-lt"/>
                <a:cs typeface="+mn-lt"/>
              </a:rPr>
              <a:t>provider</a:t>
            </a:r>
            <a:r>
              <a:rPr lang="tr-TR">
                <a:ea typeface="+mn-lt"/>
                <a:cs typeface="+mn-lt"/>
              </a:rPr>
              <a:t> </a:t>
            </a:r>
            <a:r>
              <a:rPr lang="tr-TR" err="1">
                <a:ea typeface="+mn-lt"/>
                <a:cs typeface="+mn-lt"/>
              </a:rPr>
              <a:t>offers</a:t>
            </a:r>
            <a:r>
              <a:rPr lang="tr-TR">
                <a:ea typeface="+mn-lt"/>
                <a:cs typeface="+mn-lt"/>
              </a:rPr>
              <a:t> a </a:t>
            </a:r>
            <a:r>
              <a:rPr lang="tr-TR" err="1">
                <a:ea typeface="+mn-lt"/>
                <a:cs typeface="+mn-lt"/>
              </a:rPr>
              <a:t>free</a:t>
            </a:r>
            <a:r>
              <a:rPr lang="tr-TR">
                <a:ea typeface="+mn-lt"/>
                <a:cs typeface="+mn-lt"/>
              </a:rPr>
              <a:t> </a:t>
            </a:r>
            <a:r>
              <a:rPr lang="tr-TR" err="1">
                <a:ea typeface="+mn-lt"/>
                <a:cs typeface="+mn-lt"/>
              </a:rPr>
              <a:t>cloud-hosted</a:t>
            </a:r>
            <a:r>
              <a:rPr lang="tr-TR">
                <a:ea typeface="+mn-lt"/>
                <a:cs typeface="+mn-lt"/>
              </a:rPr>
              <a:t> </a:t>
            </a:r>
            <a:r>
              <a:rPr lang="tr-TR" err="1">
                <a:ea typeface="+mn-lt"/>
                <a:cs typeface="+mn-lt"/>
              </a:rPr>
              <a:t>version</a:t>
            </a:r>
            <a:r>
              <a:rPr lang="tr-TR">
                <a:ea typeface="+mn-lt"/>
                <a:cs typeface="+mn-lt"/>
              </a:rPr>
              <a:t>, </a:t>
            </a:r>
            <a:r>
              <a:rPr lang="tr-TR" err="1">
                <a:ea typeface="+mn-lt"/>
                <a:cs typeface="+mn-lt"/>
              </a:rPr>
              <a:t>allowing</a:t>
            </a:r>
            <a:r>
              <a:rPr lang="tr-TR">
                <a:ea typeface="+mn-lt"/>
                <a:cs typeface="+mn-lt"/>
              </a:rPr>
              <a:t> </a:t>
            </a:r>
            <a:r>
              <a:rPr lang="tr-TR" err="1">
                <a:ea typeface="+mn-lt"/>
                <a:cs typeface="+mn-lt"/>
              </a:rPr>
              <a:t>users</a:t>
            </a:r>
            <a:r>
              <a:rPr lang="tr-TR">
                <a:ea typeface="+mn-lt"/>
                <a:cs typeface="+mn-lt"/>
              </a:rPr>
              <a:t> </a:t>
            </a:r>
            <a:r>
              <a:rPr lang="tr-TR" err="1">
                <a:ea typeface="+mn-lt"/>
                <a:cs typeface="+mn-lt"/>
              </a:rPr>
              <a:t>to</a:t>
            </a:r>
            <a:r>
              <a:rPr lang="tr-TR">
                <a:ea typeface="+mn-lt"/>
                <a:cs typeface="+mn-lt"/>
              </a:rPr>
              <a:t> test </a:t>
            </a:r>
            <a:r>
              <a:rPr lang="tr-TR" err="1">
                <a:ea typeface="+mn-lt"/>
                <a:cs typeface="+mn-lt"/>
              </a:rPr>
              <a:t>or</a:t>
            </a:r>
            <a:r>
              <a:rPr lang="tr-TR">
                <a:ea typeface="+mn-lt"/>
                <a:cs typeface="+mn-lt"/>
              </a:rPr>
              <a:t> </a:t>
            </a:r>
            <a:r>
              <a:rPr lang="tr-TR" err="1">
                <a:ea typeface="+mn-lt"/>
                <a:cs typeface="+mn-lt"/>
              </a:rPr>
              <a:t>use</a:t>
            </a:r>
            <a:r>
              <a:rPr lang="tr-TR">
                <a:ea typeface="+mn-lt"/>
                <a:cs typeface="+mn-lt"/>
              </a:rPr>
              <a:t> </a:t>
            </a:r>
            <a:r>
              <a:rPr lang="tr-TR" err="1">
                <a:ea typeface="+mn-lt"/>
                <a:cs typeface="+mn-lt"/>
              </a:rPr>
              <a:t>the</a:t>
            </a:r>
            <a:r>
              <a:rPr lang="tr-TR">
                <a:ea typeface="+mn-lt"/>
                <a:cs typeface="+mn-lt"/>
              </a:rPr>
              <a:t> </a:t>
            </a:r>
            <a:r>
              <a:rPr lang="tr-TR" err="1">
                <a:ea typeface="+mn-lt"/>
                <a:cs typeface="+mn-lt"/>
              </a:rPr>
              <a:t>database</a:t>
            </a:r>
            <a:r>
              <a:rPr lang="tr-TR">
                <a:ea typeface="+mn-lt"/>
                <a:cs typeface="+mn-lt"/>
              </a:rPr>
              <a:t> </a:t>
            </a:r>
            <a:r>
              <a:rPr lang="tr-TR" err="1">
                <a:ea typeface="+mn-lt"/>
                <a:cs typeface="+mn-lt"/>
              </a:rPr>
              <a:t>without</a:t>
            </a:r>
            <a:r>
              <a:rPr lang="tr-TR">
                <a:ea typeface="+mn-lt"/>
                <a:cs typeface="+mn-lt"/>
              </a:rPr>
              <a:t> </a:t>
            </a:r>
            <a:r>
              <a:rPr lang="tr-TR" err="1">
                <a:ea typeface="+mn-lt"/>
                <a:cs typeface="+mn-lt"/>
              </a:rPr>
              <a:t>initial</a:t>
            </a:r>
            <a:r>
              <a:rPr lang="tr-TR">
                <a:ea typeface="+mn-lt"/>
                <a:cs typeface="+mn-lt"/>
              </a:rPr>
              <a:t> </a:t>
            </a:r>
            <a:r>
              <a:rPr lang="tr-TR" err="1">
                <a:ea typeface="+mn-lt"/>
                <a:cs typeface="+mn-lt"/>
              </a:rPr>
              <a:t>investment</a:t>
            </a:r>
            <a:r>
              <a:rPr lang="tr-TR">
                <a:ea typeface="+mn-lt"/>
                <a:cs typeface="+mn-lt"/>
              </a:rPr>
              <a:t>.</a:t>
            </a:r>
            <a:endParaRPr lang="tr-TR"/>
          </a:p>
          <a:p>
            <a:pPr algn="just"/>
            <a:r>
              <a:rPr lang="tr-TR" b="1" err="1">
                <a:ea typeface="+mn-lt"/>
                <a:cs typeface="+mn-lt"/>
              </a:rPr>
              <a:t>Pricing</a:t>
            </a:r>
            <a:r>
              <a:rPr lang="tr-TR" b="1">
                <a:ea typeface="+mn-lt"/>
                <a:cs typeface="+mn-lt"/>
              </a:rPr>
              <a:t> (50k </a:t>
            </a:r>
            <a:r>
              <a:rPr lang="tr-TR" b="1" err="1">
                <a:ea typeface="+mn-lt"/>
                <a:cs typeface="+mn-lt"/>
              </a:rPr>
              <a:t>vectors</a:t>
            </a:r>
            <a:r>
              <a:rPr lang="tr-TR" b="1">
                <a:ea typeface="+mn-lt"/>
                <a:cs typeface="+mn-lt"/>
              </a:rPr>
              <a:t> @1536) </a:t>
            </a:r>
            <a:r>
              <a:rPr lang="tr-TR" b="1" err="1">
                <a:ea typeface="+mn-lt"/>
                <a:cs typeface="+mn-lt"/>
              </a:rPr>
              <a:t>and</a:t>
            </a:r>
            <a:r>
              <a:rPr lang="tr-TR" b="1">
                <a:ea typeface="+mn-lt"/>
                <a:cs typeface="+mn-lt"/>
              </a:rPr>
              <a:t> </a:t>
            </a:r>
            <a:r>
              <a:rPr lang="tr-TR" b="1" err="1">
                <a:ea typeface="+mn-lt"/>
                <a:cs typeface="+mn-lt"/>
              </a:rPr>
              <a:t>Pricing</a:t>
            </a:r>
            <a:r>
              <a:rPr lang="tr-TR" b="1">
                <a:ea typeface="+mn-lt"/>
                <a:cs typeface="+mn-lt"/>
              </a:rPr>
              <a:t> (20M </a:t>
            </a:r>
            <a:r>
              <a:rPr lang="tr-TR" b="1" err="1">
                <a:ea typeface="+mn-lt"/>
                <a:cs typeface="+mn-lt"/>
              </a:rPr>
              <a:t>vectors</a:t>
            </a:r>
            <a:r>
              <a:rPr lang="tr-TR" b="1">
                <a:ea typeface="+mn-lt"/>
                <a:cs typeface="+mn-lt"/>
              </a:rPr>
              <a:t>, 20M </a:t>
            </a:r>
            <a:r>
              <a:rPr lang="tr-TR" b="1" err="1">
                <a:ea typeface="+mn-lt"/>
                <a:cs typeface="+mn-lt"/>
              </a:rPr>
              <a:t>req</a:t>
            </a:r>
            <a:r>
              <a:rPr lang="tr-TR" b="1">
                <a:ea typeface="+mn-lt"/>
                <a:cs typeface="+mn-lt"/>
              </a:rPr>
              <a:t>. @768):</a:t>
            </a:r>
            <a:r>
              <a:rPr lang="tr-TR">
                <a:ea typeface="+mn-lt"/>
                <a:cs typeface="+mn-lt"/>
              </a:rPr>
              <a:t> </a:t>
            </a:r>
            <a:r>
              <a:rPr lang="tr-TR" err="1">
                <a:ea typeface="+mn-lt"/>
                <a:cs typeface="+mn-lt"/>
              </a:rPr>
              <a:t>Provides</a:t>
            </a:r>
            <a:r>
              <a:rPr lang="tr-TR">
                <a:ea typeface="+mn-lt"/>
                <a:cs typeface="+mn-lt"/>
              </a:rPr>
              <a:t> </a:t>
            </a:r>
            <a:r>
              <a:rPr lang="tr-TR" err="1">
                <a:ea typeface="+mn-lt"/>
                <a:cs typeface="+mn-lt"/>
              </a:rPr>
              <a:t>information</a:t>
            </a:r>
            <a:r>
              <a:rPr lang="tr-TR">
                <a:ea typeface="+mn-lt"/>
                <a:cs typeface="+mn-lt"/>
              </a:rPr>
              <a:t> on </a:t>
            </a:r>
            <a:r>
              <a:rPr lang="tr-TR" err="1">
                <a:ea typeface="+mn-lt"/>
                <a:cs typeface="+mn-lt"/>
              </a:rPr>
              <a:t>the</a:t>
            </a:r>
            <a:r>
              <a:rPr lang="tr-TR">
                <a:ea typeface="+mn-lt"/>
                <a:cs typeface="+mn-lt"/>
              </a:rPr>
              <a:t> </a:t>
            </a:r>
            <a:r>
              <a:rPr lang="tr-TR" err="1">
                <a:ea typeface="+mn-lt"/>
                <a:cs typeface="+mn-lt"/>
              </a:rPr>
              <a:t>cost</a:t>
            </a:r>
            <a:r>
              <a:rPr lang="tr-TR">
                <a:ea typeface="+mn-lt"/>
                <a:cs typeface="+mn-lt"/>
              </a:rPr>
              <a:t> </a:t>
            </a:r>
            <a:r>
              <a:rPr lang="tr-TR" err="1">
                <a:ea typeface="+mn-lt"/>
                <a:cs typeface="+mn-lt"/>
              </a:rPr>
              <a:t>associated</a:t>
            </a:r>
            <a:r>
              <a:rPr lang="tr-TR">
                <a:ea typeface="+mn-lt"/>
                <a:cs typeface="+mn-lt"/>
              </a:rPr>
              <a:t> </a:t>
            </a:r>
            <a:r>
              <a:rPr lang="tr-TR" err="1">
                <a:ea typeface="+mn-lt"/>
                <a:cs typeface="+mn-lt"/>
              </a:rPr>
              <a:t>with</a:t>
            </a:r>
            <a:r>
              <a:rPr lang="tr-TR">
                <a:ea typeface="+mn-lt"/>
                <a:cs typeface="+mn-lt"/>
              </a:rPr>
              <a:t> </a:t>
            </a:r>
            <a:r>
              <a:rPr lang="tr-TR" err="1">
                <a:ea typeface="+mn-lt"/>
                <a:cs typeface="+mn-lt"/>
              </a:rPr>
              <a:t>storing</a:t>
            </a:r>
            <a:r>
              <a:rPr lang="tr-TR">
                <a:ea typeface="+mn-lt"/>
                <a:cs typeface="+mn-lt"/>
              </a:rPr>
              <a:t> </a:t>
            </a:r>
            <a:r>
              <a:rPr lang="tr-TR" err="1">
                <a:ea typeface="+mn-lt"/>
                <a:cs typeface="+mn-lt"/>
              </a:rPr>
              <a:t>and</a:t>
            </a:r>
            <a:r>
              <a:rPr lang="tr-TR">
                <a:ea typeface="+mn-lt"/>
                <a:cs typeface="+mn-lt"/>
              </a:rPr>
              <a:t> </a:t>
            </a:r>
            <a:r>
              <a:rPr lang="tr-TR" err="1">
                <a:ea typeface="+mn-lt"/>
                <a:cs typeface="+mn-lt"/>
              </a:rPr>
              <a:t>querying</a:t>
            </a:r>
            <a:r>
              <a:rPr lang="tr-TR">
                <a:ea typeface="+mn-lt"/>
                <a:cs typeface="+mn-lt"/>
              </a:rPr>
              <a:t> </a:t>
            </a:r>
            <a:r>
              <a:rPr lang="tr-TR" err="1">
                <a:ea typeface="+mn-lt"/>
                <a:cs typeface="+mn-lt"/>
              </a:rPr>
              <a:t>specific</a:t>
            </a:r>
            <a:r>
              <a:rPr lang="tr-TR">
                <a:ea typeface="+mn-lt"/>
                <a:cs typeface="+mn-lt"/>
              </a:rPr>
              <a:t> </a:t>
            </a:r>
            <a:r>
              <a:rPr lang="tr-TR" err="1">
                <a:ea typeface="+mn-lt"/>
                <a:cs typeface="+mn-lt"/>
              </a:rPr>
              <a:t>amounts</a:t>
            </a:r>
            <a:r>
              <a:rPr lang="tr-TR">
                <a:ea typeface="+mn-lt"/>
                <a:cs typeface="+mn-lt"/>
              </a:rPr>
              <a:t> of data, </a:t>
            </a:r>
            <a:r>
              <a:rPr lang="tr-TR" err="1">
                <a:ea typeface="+mn-lt"/>
                <a:cs typeface="+mn-lt"/>
              </a:rPr>
              <a:t>giving</a:t>
            </a:r>
            <a:r>
              <a:rPr lang="tr-TR">
                <a:ea typeface="+mn-lt"/>
                <a:cs typeface="+mn-lt"/>
              </a:rPr>
              <a:t> an </a:t>
            </a:r>
            <a:r>
              <a:rPr lang="tr-TR" err="1">
                <a:ea typeface="+mn-lt"/>
                <a:cs typeface="+mn-lt"/>
              </a:rPr>
              <a:t>insight</a:t>
            </a:r>
            <a:r>
              <a:rPr lang="tr-TR">
                <a:ea typeface="+mn-lt"/>
                <a:cs typeface="+mn-lt"/>
              </a:rPr>
              <a:t> </a:t>
            </a:r>
            <a:r>
              <a:rPr lang="tr-TR" err="1">
                <a:ea typeface="+mn-lt"/>
                <a:cs typeface="+mn-lt"/>
              </a:rPr>
              <a:t>into</a:t>
            </a:r>
            <a:r>
              <a:rPr lang="tr-TR">
                <a:ea typeface="+mn-lt"/>
                <a:cs typeface="+mn-lt"/>
              </a:rPr>
              <a:t> </a:t>
            </a:r>
            <a:r>
              <a:rPr lang="tr-TR" err="1">
                <a:ea typeface="+mn-lt"/>
                <a:cs typeface="+mn-lt"/>
              </a:rPr>
              <a:t>the</a:t>
            </a:r>
            <a:r>
              <a:rPr lang="tr-TR">
                <a:ea typeface="+mn-lt"/>
                <a:cs typeface="+mn-lt"/>
              </a:rPr>
              <a:t> </a:t>
            </a:r>
            <a:r>
              <a:rPr lang="tr-TR" err="1">
                <a:ea typeface="+mn-lt"/>
                <a:cs typeface="+mn-lt"/>
              </a:rPr>
              <a:t>database’s</a:t>
            </a:r>
            <a:r>
              <a:rPr lang="tr-TR">
                <a:ea typeface="+mn-lt"/>
                <a:cs typeface="+mn-lt"/>
              </a:rPr>
              <a:t> </a:t>
            </a:r>
            <a:r>
              <a:rPr lang="tr-TR" err="1">
                <a:ea typeface="+mn-lt"/>
                <a:cs typeface="+mn-lt"/>
              </a:rPr>
              <a:t>cost-effectiveness</a:t>
            </a:r>
            <a:r>
              <a:rPr lang="tr-TR">
                <a:ea typeface="+mn-lt"/>
                <a:cs typeface="+mn-lt"/>
              </a:rPr>
              <a:t> </a:t>
            </a:r>
            <a:r>
              <a:rPr lang="tr-TR" err="1">
                <a:ea typeface="+mn-lt"/>
                <a:cs typeface="+mn-lt"/>
              </a:rPr>
              <a:t>for</a:t>
            </a:r>
            <a:r>
              <a:rPr lang="tr-TR">
                <a:ea typeface="+mn-lt"/>
                <a:cs typeface="+mn-lt"/>
              </a:rPr>
              <a:t> </a:t>
            </a:r>
            <a:r>
              <a:rPr lang="tr-TR" err="1">
                <a:ea typeface="+mn-lt"/>
                <a:cs typeface="+mn-lt"/>
              </a:rPr>
              <a:t>both</a:t>
            </a:r>
            <a:r>
              <a:rPr lang="tr-TR">
                <a:ea typeface="+mn-lt"/>
                <a:cs typeface="+mn-lt"/>
              </a:rPr>
              <a:t> </a:t>
            </a:r>
            <a:r>
              <a:rPr lang="tr-TR" err="1">
                <a:ea typeface="+mn-lt"/>
                <a:cs typeface="+mn-lt"/>
              </a:rPr>
              <a:t>small</a:t>
            </a:r>
            <a:r>
              <a:rPr lang="tr-TR">
                <a:ea typeface="+mn-lt"/>
                <a:cs typeface="+mn-lt"/>
              </a:rPr>
              <a:t> </a:t>
            </a:r>
            <a:r>
              <a:rPr lang="tr-TR" err="1">
                <a:ea typeface="+mn-lt"/>
                <a:cs typeface="+mn-lt"/>
              </a:rPr>
              <a:t>and</a:t>
            </a:r>
            <a:r>
              <a:rPr lang="tr-TR">
                <a:ea typeface="+mn-lt"/>
                <a:cs typeface="+mn-lt"/>
              </a:rPr>
              <a:t> </a:t>
            </a:r>
            <a:r>
              <a:rPr lang="tr-TR" err="1">
                <a:ea typeface="+mn-lt"/>
                <a:cs typeface="+mn-lt"/>
              </a:rPr>
              <a:t>large-scale</a:t>
            </a:r>
            <a:r>
              <a:rPr lang="tr-TR">
                <a:ea typeface="+mn-lt"/>
                <a:cs typeface="+mn-lt"/>
              </a:rPr>
              <a:t> </a:t>
            </a:r>
            <a:r>
              <a:rPr lang="tr-TR" err="1">
                <a:ea typeface="+mn-lt"/>
                <a:cs typeface="+mn-lt"/>
              </a:rPr>
              <a:t>use</a:t>
            </a:r>
            <a:r>
              <a:rPr lang="tr-TR">
                <a:ea typeface="+mn-lt"/>
                <a:cs typeface="+mn-lt"/>
              </a:rPr>
              <a:t> </a:t>
            </a:r>
            <a:r>
              <a:rPr lang="tr-TR" err="1">
                <a:ea typeface="+mn-lt"/>
                <a:cs typeface="+mn-lt"/>
              </a:rPr>
              <a:t>cases</a:t>
            </a:r>
            <a:r>
              <a:rPr lang="tr-TR">
                <a:ea typeface="+mn-lt"/>
                <a:cs typeface="+mn-lt"/>
              </a:rPr>
              <a:t>.</a:t>
            </a:r>
          </a:p>
          <a:p>
            <a:pPr marL="0" indent="0" algn="just"/>
            <a:endParaRPr lang="tr-TR">
              <a:cs typeface="Calibri" panose="020F0502020204030204"/>
            </a:endParaRPr>
          </a:p>
        </p:txBody>
      </p:sp>
    </p:spTree>
    <p:extLst>
      <p:ext uri="{BB962C8B-B14F-4D97-AF65-F5344CB8AC3E}">
        <p14:creationId xmlns:p14="http://schemas.microsoft.com/office/powerpoint/2010/main" val="1629981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err="1">
                <a:ea typeface="+mj-lt"/>
                <a:cs typeface="+mj-lt"/>
              </a:rPr>
              <a:t>Conclusions</a:t>
            </a:r>
            <a:endParaRPr lang="tr-TR" err="1">
              <a:cs typeface="Calibri Light"/>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77</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Autofit/>
          </a:bodyPr>
          <a:lstStyle/>
          <a:p>
            <a:pPr marL="285750" indent="-285750" algn="just">
              <a:buFont typeface="Arial,Sans-Serif" panose="020B0604020202020204" pitchFamily="34" charset="0"/>
              <a:buChar char="•"/>
            </a:pPr>
            <a:r>
              <a:rPr lang="tr-TR" sz="2000" err="1">
                <a:latin typeface="Calibri"/>
                <a:ea typeface="+mn-lt"/>
                <a:cs typeface="Arial"/>
              </a:rPr>
              <a:t>This</a:t>
            </a:r>
            <a:r>
              <a:rPr lang="tr-TR" sz="2000">
                <a:latin typeface="Calibri"/>
                <a:ea typeface="+mn-lt"/>
                <a:cs typeface="Arial"/>
              </a:rPr>
              <a:t> </a:t>
            </a:r>
            <a:r>
              <a:rPr lang="tr-TR" sz="2000" err="1">
                <a:latin typeface="Calibri"/>
                <a:ea typeface="+mn-lt"/>
                <a:cs typeface="Arial"/>
              </a:rPr>
              <a:t>provided</a:t>
            </a:r>
            <a:r>
              <a:rPr lang="tr-TR" sz="2000">
                <a:latin typeface="Calibri"/>
                <a:ea typeface="+mn-lt"/>
                <a:cs typeface="Arial"/>
              </a:rPr>
              <a:t> us </a:t>
            </a:r>
            <a:r>
              <a:rPr lang="tr-TR" sz="2000" err="1">
                <a:latin typeface="Calibri"/>
                <a:ea typeface="+mn-lt"/>
                <a:cs typeface="Arial"/>
              </a:rPr>
              <a:t>with</a:t>
            </a:r>
            <a:r>
              <a:rPr lang="tr-TR" sz="2000">
                <a:latin typeface="Calibri"/>
                <a:ea typeface="+mn-lt"/>
                <a:cs typeface="Arial"/>
              </a:rPr>
              <a:t> a </a:t>
            </a:r>
            <a:r>
              <a:rPr lang="tr-TR" sz="2000" err="1">
                <a:latin typeface="Calibri"/>
                <a:ea typeface="+mn-lt"/>
                <a:cs typeface="Arial"/>
              </a:rPr>
              <a:t>concise</a:t>
            </a:r>
            <a:r>
              <a:rPr lang="tr-TR" sz="2000">
                <a:latin typeface="Calibri"/>
                <a:ea typeface="+mn-lt"/>
                <a:cs typeface="Arial"/>
              </a:rPr>
              <a:t> </a:t>
            </a:r>
            <a:r>
              <a:rPr lang="tr-TR" sz="2000" err="1">
                <a:latin typeface="Calibri"/>
                <a:ea typeface="+mn-lt"/>
                <a:cs typeface="Arial"/>
              </a:rPr>
              <a:t>exploration</a:t>
            </a:r>
            <a:r>
              <a:rPr lang="tr-TR" sz="2000">
                <a:latin typeface="Calibri"/>
                <a:ea typeface="+mn-lt"/>
                <a:cs typeface="Arial"/>
              </a:rPr>
              <a:t> of </a:t>
            </a:r>
            <a:r>
              <a:rPr lang="tr-TR" sz="2000" err="1">
                <a:latin typeface="Calibri"/>
                <a:ea typeface="+mn-lt"/>
                <a:cs typeface="Arial"/>
              </a:rPr>
              <a:t>vector</a:t>
            </a:r>
            <a:r>
              <a:rPr lang="tr-TR" sz="2000">
                <a:latin typeface="Calibri"/>
                <a:ea typeface="+mn-lt"/>
                <a:cs typeface="Arial"/>
              </a:rPr>
              <a:t> </a:t>
            </a:r>
            <a:r>
              <a:rPr lang="tr-TR" sz="2000" err="1">
                <a:latin typeface="Calibri"/>
                <a:ea typeface="+mn-lt"/>
                <a:cs typeface="Arial"/>
              </a:rPr>
              <a:t>databases</a:t>
            </a:r>
            <a:r>
              <a:rPr lang="tr-TR" sz="2000">
                <a:latin typeface="Calibri"/>
                <a:ea typeface="+mn-lt"/>
                <a:cs typeface="Arial"/>
              </a:rPr>
              <a:t>, </a:t>
            </a:r>
            <a:r>
              <a:rPr lang="tr-TR" sz="2000" err="1">
                <a:latin typeface="Calibri"/>
                <a:ea typeface="+mn-lt"/>
                <a:cs typeface="Arial"/>
              </a:rPr>
              <a:t>focusing</a:t>
            </a:r>
            <a:r>
              <a:rPr lang="tr-TR" sz="2000">
                <a:latin typeface="Calibri"/>
                <a:ea typeface="+mn-lt"/>
                <a:cs typeface="Arial"/>
              </a:rPr>
              <a:t> on </a:t>
            </a:r>
            <a:r>
              <a:rPr lang="tr-TR" sz="2000" err="1">
                <a:latin typeface="Calibri"/>
                <a:ea typeface="+mn-lt"/>
                <a:cs typeface="Arial"/>
              </a:rPr>
              <a:t>their</a:t>
            </a:r>
            <a:r>
              <a:rPr lang="tr-TR" sz="2000">
                <a:latin typeface="Calibri"/>
                <a:ea typeface="+mn-lt"/>
                <a:cs typeface="Arial"/>
              </a:rPr>
              <a:t> </a:t>
            </a:r>
            <a:r>
              <a:rPr lang="tr-TR" sz="2000" err="1">
                <a:latin typeface="Calibri"/>
                <a:ea typeface="+mn-lt"/>
                <a:cs typeface="Arial"/>
              </a:rPr>
              <a:t>crucial</a:t>
            </a:r>
            <a:r>
              <a:rPr lang="tr-TR" sz="2000">
                <a:latin typeface="Calibri"/>
                <a:ea typeface="+mn-lt"/>
                <a:cs typeface="Arial"/>
              </a:rPr>
              <a:t> role in </a:t>
            </a:r>
            <a:r>
              <a:rPr lang="tr-TR" sz="2000" err="1">
                <a:latin typeface="Calibri"/>
                <a:ea typeface="+mn-lt"/>
                <a:cs typeface="Arial"/>
              </a:rPr>
              <a:t>Retrieval-Augmented</a:t>
            </a:r>
            <a:r>
              <a:rPr lang="tr-TR" sz="2000">
                <a:latin typeface="Calibri"/>
                <a:ea typeface="+mn-lt"/>
                <a:cs typeface="Arial"/>
              </a:rPr>
              <a:t> </a:t>
            </a:r>
            <a:r>
              <a:rPr lang="tr-TR" sz="2000" err="1">
                <a:latin typeface="Calibri"/>
                <a:ea typeface="+mn-lt"/>
                <a:cs typeface="Arial"/>
              </a:rPr>
              <a:t>Generation</a:t>
            </a:r>
            <a:r>
              <a:rPr lang="tr-TR" sz="2000">
                <a:latin typeface="Calibri"/>
                <a:ea typeface="+mn-lt"/>
                <a:cs typeface="Arial"/>
              </a:rPr>
              <a:t> (RAG) </a:t>
            </a:r>
            <a:r>
              <a:rPr lang="tr-TR" sz="2000" err="1">
                <a:latin typeface="Calibri"/>
                <a:ea typeface="+mn-lt"/>
                <a:cs typeface="Arial"/>
              </a:rPr>
              <a:t>applications</a:t>
            </a:r>
            <a:r>
              <a:rPr lang="tr-TR" sz="2000">
                <a:latin typeface="Calibri"/>
                <a:ea typeface="+mn-lt"/>
                <a:cs typeface="Arial"/>
              </a:rPr>
              <a:t>. </a:t>
            </a:r>
            <a:r>
              <a:rPr lang="tr-TR" sz="2000" err="1">
                <a:latin typeface="Calibri"/>
                <a:ea typeface="+mn-lt"/>
                <a:cs typeface="Arial"/>
              </a:rPr>
              <a:t>Highlighting</a:t>
            </a:r>
            <a:r>
              <a:rPr lang="tr-TR" sz="2000">
                <a:latin typeface="Calibri"/>
                <a:ea typeface="+mn-lt"/>
                <a:cs typeface="Arial"/>
              </a:rPr>
              <a:t> popular </a:t>
            </a:r>
            <a:r>
              <a:rPr lang="tr-TR" sz="2000" err="1">
                <a:latin typeface="Calibri"/>
                <a:ea typeface="+mn-lt"/>
                <a:cs typeface="Arial"/>
              </a:rPr>
              <a:t>databases</a:t>
            </a:r>
            <a:r>
              <a:rPr lang="tr-TR" sz="2000">
                <a:latin typeface="Calibri"/>
                <a:ea typeface="+mn-lt"/>
                <a:cs typeface="Arial"/>
              </a:rPr>
              <a:t> </a:t>
            </a:r>
            <a:r>
              <a:rPr lang="tr-TR" sz="2000" err="1">
                <a:latin typeface="Calibri"/>
                <a:ea typeface="+mn-lt"/>
                <a:cs typeface="Arial"/>
              </a:rPr>
              <a:t>like</a:t>
            </a:r>
            <a:r>
              <a:rPr lang="tr-TR" sz="2000">
                <a:latin typeface="Calibri"/>
                <a:ea typeface="+mn-lt"/>
                <a:cs typeface="Arial"/>
              </a:rPr>
              <a:t> </a:t>
            </a:r>
            <a:r>
              <a:rPr lang="tr-TR" sz="2000" err="1">
                <a:latin typeface="Calibri"/>
                <a:ea typeface="+mn-lt"/>
                <a:cs typeface="Arial"/>
              </a:rPr>
              <a:t>ChromaDB</a:t>
            </a:r>
            <a:r>
              <a:rPr lang="tr-TR" sz="2000">
                <a:latin typeface="Calibri"/>
                <a:ea typeface="+mn-lt"/>
                <a:cs typeface="Arial"/>
              </a:rPr>
              <a:t>, </a:t>
            </a:r>
            <a:r>
              <a:rPr lang="tr-TR" sz="2000" err="1">
                <a:latin typeface="Calibri"/>
                <a:ea typeface="+mn-lt"/>
                <a:cs typeface="Arial"/>
              </a:rPr>
              <a:t>Pinecone</a:t>
            </a:r>
            <a:r>
              <a:rPr lang="tr-TR" sz="2000">
                <a:latin typeface="Calibri"/>
                <a:ea typeface="+mn-lt"/>
                <a:cs typeface="Arial"/>
              </a:rPr>
              <a:t>, </a:t>
            </a:r>
            <a:r>
              <a:rPr lang="tr-TR" sz="2000" err="1">
                <a:latin typeface="Calibri"/>
                <a:ea typeface="+mn-lt"/>
                <a:cs typeface="Arial"/>
              </a:rPr>
              <a:t>and</a:t>
            </a:r>
            <a:r>
              <a:rPr lang="tr-TR" sz="2000">
                <a:latin typeface="Calibri"/>
                <a:ea typeface="+mn-lt"/>
                <a:cs typeface="Arial"/>
              </a:rPr>
              <a:t> </a:t>
            </a:r>
            <a:r>
              <a:rPr lang="tr-TR" sz="2000" err="1">
                <a:latin typeface="Calibri"/>
                <a:ea typeface="+mn-lt"/>
                <a:cs typeface="Arial"/>
              </a:rPr>
              <a:t>Weaviate</a:t>
            </a:r>
            <a:r>
              <a:rPr lang="tr-TR" sz="2000">
                <a:latin typeface="Calibri"/>
                <a:ea typeface="+mn-lt"/>
                <a:cs typeface="Arial"/>
              </a:rPr>
              <a:t>, </a:t>
            </a:r>
            <a:r>
              <a:rPr lang="tr-TR" sz="2000" err="1">
                <a:latin typeface="Calibri"/>
                <a:ea typeface="+mn-lt"/>
                <a:cs typeface="Arial"/>
              </a:rPr>
              <a:t>the</a:t>
            </a:r>
            <a:r>
              <a:rPr lang="tr-TR" sz="2000">
                <a:latin typeface="Calibri"/>
                <a:ea typeface="+mn-lt"/>
                <a:cs typeface="Arial"/>
              </a:rPr>
              <a:t> </a:t>
            </a:r>
            <a:r>
              <a:rPr lang="tr-TR" sz="2000" err="1">
                <a:latin typeface="Calibri"/>
                <a:ea typeface="+mn-lt"/>
                <a:cs typeface="Arial"/>
              </a:rPr>
              <a:t>author</a:t>
            </a:r>
            <a:r>
              <a:rPr lang="tr-TR" sz="2000">
                <a:latin typeface="Calibri"/>
                <a:ea typeface="+mn-lt"/>
                <a:cs typeface="Arial"/>
              </a:rPr>
              <a:t> </a:t>
            </a:r>
            <a:r>
              <a:rPr lang="tr-TR" sz="2000" err="1">
                <a:latin typeface="Calibri"/>
                <a:ea typeface="+mn-lt"/>
                <a:cs typeface="Arial"/>
              </a:rPr>
              <a:t>emphasizes</a:t>
            </a:r>
            <a:r>
              <a:rPr lang="tr-TR" sz="2000">
                <a:latin typeface="Calibri"/>
                <a:ea typeface="+mn-lt"/>
                <a:cs typeface="Arial"/>
              </a:rPr>
              <a:t> </a:t>
            </a:r>
            <a:r>
              <a:rPr lang="tr-TR" sz="2000" err="1">
                <a:latin typeface="Calibri"/>
                <a:ea typeface="+mn-lt"/>
                <a:cs typeface="Arial"/>
              </a:rPr>
              <a:t>the</a:t>
            </a:r>
            <a:r>
              <a:rPr lang="tr-TR" sz="2000">
                <a:latin typeface="Calibri"/>
                <a:ea typeface="+mn-lt"/>
                <a:cs typeface="Arial"/>
              </a:rPr>
              <a:t> </a:t>
            </a:r>
            <a:r>
              <a:rPr lang="tr-TR" sz="2000" err="1">
                <a:latin typeface="Calibri"/>
                <a:ea typeface="+mn-lt"/>
                <a:cs typeface="Arial"/>
              </a:rPr>
              <a:t>importance</a:t>
            </a:r>
            <a:r>
              <a:rPr lang="tr-TR" sz="2000">
                <a:latin typeface="Calibri"/>
                <a:ea typeface="+mn-lt"/>
                <a:cs typeface="Arial"/>
              </a:rPr>
              <a:t> of </a:t>
            </a:r>
            <a:r>
              <a:rPr lang="tr-TR" sz="2000" err="1">
                <a:latin typeface="Calibri"/>
                <a:ea typeface="+mn-lt"/>
                <a:cs typeface="Arial"/>
              </a:rPr>
              <a:t>efficient</a:t>
            </a:r>
            <a:r>
              <a:rPr lang="tr-TR" sz="2000">
                <a:latin typeface="Calibri"/>
                <a:ea typeface="+mn-lt"/>
                <a:cs typeface="Arial"/>
              </a:rPr>
              <a:t> </a:t>
            </a:r>
            <a:r>
              <a:rPr lang="tr-TR" sz="2000" err="1">
                <a:latin typeface="Calibri"/>
                <a:ea typeface="+mn-lt"/>
                <a:cs typeface="Arial"/>
              </a:rPr>
              <a:t>storage</a:t>
            </a:r>
            <a:r>
              <a:rPr lang="tr-TR" sz="2000">
                <a:latin typeface="Calibri"/>
                <a:ea typeface="+mn-lt"/>
                <a:cs typeface="Arial"/>
              </a:rPr>
              <a:t> </a:t>
            </a:r>
            <a:r>
              <a:rPr lang="tr-TR" sz="2000" err="1">
                <a:latin typeface="Calibri"/>
                <a:ea typeface="+mn-lt"/>
                <a:cs typeface="Arial"/>
              </a:rPr>
              <a:t>and</a:t>
            </a:r>
            <a:r>
              <a:rPr lang="tr-TR" sz="2000">
                <a:latin typeface="Calibri"/>
                <a:ea typeface="+mn-lt"/>
                <a:cs typeface="Arial"/>
              </a:rPr>
              <a:t> </a:t>
            </a:r>
            <a:r>
              <a:rPr lang="tr-TR" sz="2000" err="1">
                <a:latin typeface="Calibri"/>
                <a:ea typeface="+mn-lt"/>
                <a:cs typeface="Arial"/>
              </a:rPr>
              <a:t>retrieval</a:t>
            </a:r>
            <a:r>
              <a:rPr lang="tr-TR" sz="2000">
                <a:latin typeface="Calibri"/>
                <a:ea typeface="+mn-lt"/>
                <a:cs typeface="Arial"/>
              </a:rPr>
              <a:t> </a:t>
            </a:r>
            <a:r>
              <a:rPr lang="tr-TR" sz="2000" err="1">
                <a:latin typeface="Calibri"/>
                <a:ea typeface="+mn-lt"/>
                <a:cs typeface="Arial"/>
              </a:rPr>
              <a:t>for</a:t>
            </a:r>
            <a:r>
              <a:rPr lang="tr-TR" sz="2000">
                <a:latin typeface="Calibri"/>
                <a:ea typeface="+mn-lt"/>
                <a:cs typeface="Arial"/>
              </a:rPr>
              <a:t> optimal RAG </a:t>
            </a:r>
            <a:r>
              <a:rPr lang="tr-TR" sz="2000" err="1">
                <a:latin typeface="Calibri"/>
                <a:ea typeface="+mn-lt"/>
                <a:cs typeface="Arial"/>
              </a:rPr>
              <a:t>performance</a:t>
            </a:r>
            <a:r>
              <a:rPr lang="tr-TR" sz="2000">
                <a:latin typeface="Calibri"/>
                <a:ea typeface="+mn-lt"/>
                <a:cs typeface="Arial"/>
              </a:rPr>
              <a:t>.</a:t>
            </a:r>
            <a:endParaRPr lang="tr-TR" sz="2000">
              <a:solidFill>
                <a:srgbClr val="808080"/>
              </a:solidFill>
              <a:latin typeface="Calibri"/>
              <a:ea typeface="+mn-lt"/>
              <a:cs typeface="Arial"/>
            </a:endParaRPr>
          </a:p>
          <a:p>
            <a:pPr algn="just"/>
            <a:r>
              <a:rPr lang="tr-TR" sz="2000" err="1">
                <a:ea typeface="+mn-lt"/>
                <a:cs typeface="+mn-lt"/>
              </a:rPr>
              <a:t>This</a:t>
            </a:r>
            <a:r>
              <a:rPr lang="tr-TR" sz="2000">
                <a:ea typeface="+mn-lt"/>
                <a:cs typeface="+mn-lt"/>
              </a:rPr>
              <a:t> </a:t>
            </a:r>
            <a:r>
              <a:rPr lang="tr-TR" sz="2000" err="1">
                <a:ea typeface="+mn-lt"/>
                <a:cs typeface="+mn-lt"/>
              </a:rPr>
              <a:t>dives</a:t>
            </a:r>
            <a:r>
              <a:rPr lang="tr-TR" sz="2000">
                <a:ea typeface="+mn-lt"/>
                <a:cs typeface="+mn-lt"/>
              </a:rPr>
              <a:t> </a:t>
            </a:r>
            <a:r>
              <a:rPr lang="tr-TR" sz="2000" err="1">
                <a:ea typeface="+mn-lt"/>
                <a:cs typeface="+mn-lt"/>
              </a:rPr>
              <a:t>into</a:t>
            </a:r>
            <a:r>
              <a:rPr lang="tr-TR" sz="2000">
                <a:ea typeface="+mn-lt"/>
                <a:cs typeface="+mn-lt"/>
              </a:rPr>
              <a:t> </a:t>
            </a:r>
            <a:r>
              <a:rPr lang="tr-TR" sz="2000" err="1">
                <a:ea typeface="+mn-lt"/>
                <a:cs typeface="+mn-lt"/>
              </a:rPr>
              <a:t>various</a:t>
            </a:r>
            <a:r>
              <a:rPr lang="tr-TR" sz="2000">
                <a:ea typeface="+mn-lt"/>
                <a:cs typeface="+mn-lt"/>
              </a:rPr>
              <a:t> </a:t>
            </a:r>
            <a:r>
              <a:rPr lang="tr-TR" sz="2000" err="1">
                <a:ea typeface="+mn-lt"/>
                <a:cs typeface="+mn-lt"/>
              </a:rPr>
              <a:t>indexing</a:t>
            </a:r>
            <a:r>
              <a:rPr lang="tr-TR" sz="2000">
                <a:ea typeface="+mn-lt"/>
                <a:cs typeface="+mn-lt"/>
              </a:rPr>
              <a:t> </a:t>
            </a:r>
            <a:r>
              <a:rPr lang="tr-TR" sz="2000" err="1">
                <a:ea typeface="+mn-lt"/>
                <a:cs typeface="+mn-lt"/>
              </a:rPr>
              <a:t>techniques</a:t>
            </a:r>
            <a:r>
              <a:rPr lang="tr-TR" sz="2000">
                <a:ea typeface="+mn-lt"/>
                <a:cs typeface="+mn-lt"/>
              </a:rPr>
              <a:t> </a:t>
            </a:r>
            <a:r>
              <a:rPr lang="tr-TR" sz="2000" err="1">
                <a:ea typeface="+mn-lt"/>
                <a:cs typeface="+mn-lt"/>
              </a:rPr>
              <a:t>and</a:t>
            </a:r>
            <a:r>
              <a:rPr lang="tr-TR" sz="2000">
                <a:ea typeface="+mn-lt"/>
                <a:cs typeface="+mn-lt"/>
              </a:rPr>
              <a:t> </a:t>
            </a:r>
            <a:r>
              <a:rPr lang="tr-TR" sz="2000" err="1">
                <a:ea typeface="+mn-lt"/>
                <a:cs typeface="+mn-lt"/>
              </a:rPr>
              <a:t>algorithms</a:t>
            </a:r>
            <a:r>
              <a:rPr lang="tr-TR" sz="2000">
                <a:ea typeface="+mn-lt"/>
                <a:cs typeface="+mn-lt"/>
              </a:rPr>
              <a:t>, </a:t>
            </a:r>
            <a:r>
              <a:rPr lang="tr-TR" sz="2000" err="1">
                <a:ea typeface="+mn-lt"/>
                <a:cs typeface="+mn-lt"/>
              </a:rPr>
              <a:t>offering</a:t>
            </a:r>
            <a:r>
              <a:rPr lang="tr-TR" sz="2000">
                <a:ea typeface="+mn-lt"/>
                <a:cs typeface="+mn-lt"/>
              </a:rPr>
              <a:t> </a:t>
            </a:r>
            <a:r>
              <a:rPr lang="tr-TR" sz="2000" err="1">
                <a:ea typeface="+mn-lt"/>
                <a:cs typeface="+mn-lt"/>
              </a:rPr>
              <a:t>insights</a:t>
            </a:r>
            <a:r>
              <a:rPr lang="tr-TR" sz="2000">
                <a:ea typeface="+mn-lt"/>
                <a:cs typeface="+mn-lt"/>
              </a:rPr>
              <a:t> </a:t>
            </a:r>
            <a:r>
              <a:rPr lang="tr-TR" sz="2000" err="1">
                <a:ea typeface="+mn-lt"/>
                <a:cs typeface="+mn-lt"/>
              </a:rPr>
              <a:t>into</a:t>
            </a:r>
            <a:r>
              <a:rPr lang="tr-TR" sz="2000">
                <a:ea typeface="+mn-lt"/>
                <a:cs typeface="+mn-lt"/>
              </a:rPr>
              <a:t> </a:t>
            </a:r>
            <a:r>
              <a:rPr lang="tr-TR" sz="2000" err="1">
                <a:ea typeface="+mn-lt"/>
                <a:cs typeface="+mn-lt"/>
              </a:rPr>
              <a:t>Annoy</a:t>
            </a:r>
            <a:r>
              <a:rPr lang="tr-TR" sz="2000">
                <a:ea typeface="+mn-lt"/>
                <a:cs typeface="+mn-lt"/>
              </a:rPr>
              <a:t>, </a:t>
            </a:r>
            <a:r>
              <a:rPr lang="tr-TR" sz="2000" err="1">
                <a:ea typeface="+mn-lt"/>
                <a:cs typeface="+mn-lt"/>
              </a:rPr>
              <a:t>Inverted</a:t>
            </a:r>
            <a:r>
              <a:rPr lang="tr-TR" sz="2000">
                <a:ea typeface="+mn-lt"/>
                <a:cs typeface="+mn-lt"/>
              </a:rPr>
              <a:t> File (IVF) </a:t>
            </a:r>
            <a:r>
              <a:rPr lang="tr-TR" sz="2000" err="1">
                <a:ea typeface="+mn-lt"/>
                <a:cs typeface="+mn-lt"/>
              </a:rPr>
              <a:t>Indexing</a:t>
            </a:r>
            <a:r>
              <a:rPr lang="tr-TR" sz="2000">
                <a:ea typeface="+mn-lt"/>
                <a:cs typeface="+mn-lt"/>
              </a:rPr>
              <a:t>, </a:t>
            </a:r>
            <a:r>
              <a:rPr lang="tr-TR" sz="2000" err="1">
                <a:ea typeface="+mn-lt"/>
                <a:cs typeface="+mn-lt"/>
              </a:rPr>
              <a:t>Random</a:t>
            </a:r>
            <a:r>
              <a:rPr lang="tr-TR" sz="2000">
                <a:ea typeface="+mn-lt"/>
                <a:cs typeface="+mn-lt"/>
              </a:rPr>
              <a:t> </a:t>
            </a:r>
            <a:r>
              <a:rPr lang="tr-TR" sz="2000" err="1">
                <a:ea typeface="+mn-lt"/>
                <a:cs typeface="+mn-lt"/>
              </a:rPr>
              <a:t>Projection</a:t>
            </a:r>
            <a:r>
              <a:rPr lang="tr-TR" sz="2000">
                <a:ea typeface="+mn-lt"/>
                <a:cs typeface="+mn-lt"/>
              </a:rPr>
              <a:t>, Product </a:t>
            </a:r>
            <a:r>
              <a:rPr lang="tr-TR" sz="2000" err="1">
                <a:ea typeface="+mn-lt"/>
                <a:cs typeface="+mn-lt"/>
              </a:rPr>
              <a:t>Quantization</a:t>
            </a:r>
            <a:r>
              <a:rPr lang="tr-TR" sz="2000">
                <a:ea typeface="+mn-lt"/>
                <a:cs typeface="+mn-lt"/>
              </a:rPr>
              <a:t>, </a:t>
            </a:r>
            <a:r>
              <a:rPr lang="tr-TR" sz="2000" err="1">
                <a:ea typeface="+mn-lt"/>
                <a:cs typeface="+mn-lt"/>
              </a:rPr>
              <a:t>Locality-Sensitive</a:t>
            </a:r>
            <a:r>
              <a:rPr lang="tr-TR" sz="2000">
                <a:ea typeface="+mn-lt"/>
                <a:cs typeface="+mn-lt"/>
              </a:rPr>
              <a:t> </a:t>
            </a:r>
            <a:r>
              <a:rPr lang="tr-TR" sz="2000" err="1">
                <a:ea typeface="+mn-lt"/>
                <a:cs typeface="+mn-lt"/>
              </a:rPr>
              <a:t>Hashing</a:t>
            </a:r>
            <a:r>
              <a:rPr lang="tr-TR" sz="2000">
                <a:ea typeface="+mn-lt"/>
                <a:cs typeface="+mn-lt"/>
              </a:rPr>
              <a:t> (LSH), HNSW, </a:t>
            </a:r>
            <a:r>
              <a:rPr lang="tr-TR" sz="2000" err="1">
                <a:ea typeface="+mn-lt"/>
                <a:cs typeface="+mn-lt"/>
              </a:rPr>
              <a:t>and</a:t>
            </a:r>
            <a:r>
              <a:rPr lang="tr-TR" sz="2000">
                <a:ea typeface="+mn-lt"/>
                <a:cs typeface="+mn-lt"/>
              </a:rPr>
              <a:t> DBSCAN. </a:t>
            </a:r>
            <a:r>
              <a:rPr lang="tr-TR" sz="2000" err="1">
                <a:ea typeface="+mn-lt"/>
                <a:cs typeface="+mn-lt"/>
              </a:rPr>
              <a:t>It</a:t>
            </a:r>
            <a:r>
              <a:rPr lang="tr-TR" sz="2000">
                <a:ea typeface="+mn-lt"/>
                <a:cs typeface="+mn-lt"/>
              </a:rPr>
              <a:t> </a:t>
            </a:r>
            <a:r>
              <a:rPr lang="tr-TR" sz="2000" err="1">
                <a:ea typeface="+mn-lt"/>
                <a:cs typeface="+mn-lt"/>
              </a:rPr>
              <a:t>further</a:t>
            </a:r>
            <a:r>
              <a:rPr lang="tr-TR" sz="2000">
                <a:ea typeface="+mn-lt"/>
                <a:cs typeface="+mn-lt"/>
              </a:rPr>
              <a:t> </a:t>
            </a:r>
            <a:r>
              <a:rPr lang="tr-TR" sz="2000" err="1">
                <a:ea typeface="+mn-lt"/>
                <a:cs typeface="+mn-lt"/>
              </a:rPr>
              <a:t>explains</a:t>
            </a:r>
            <a:r>
              <a:rPr lang="tr-TR" sz="2000">
                <a:ea typeface="+mn-lt"/>
                <a:cs typeface="+mn-lt"/>
              </a:rPr>
              <a:t> </a:t>
            </a:r>
            <a:r>
              <a:rPr lang="tr-TR" sz="2000" err="1">
                <a:ea typeface="+mn-lt"/>
                <a:cs typeface="+mn-lt"/>
              </a:rPr>
              <a:t>similarity</a:t>
            </a:r>
            <a:r>
              <a:rPr lang="tr-TR" sz="2000">
                <a:ea typeface="+mn-lt"/>
                <a:cs typeface="+mn-lt"/>
              </a:rPr>
              <a:t> </a:t>
            </a:r>
            <a:r>
              <a:rPr lang="tr-TR" sz="2000" err="1">
                <a:ea typeface="+mn-lt"/>
                <a:cs typeface="+mn-lt"/>
              </a:rPr>
              <a:t>measures</a:t>
            </a:r>
            <a:r>
              <a:rPr lang="tr-TR" sz="2000">
                <a:ea typeface="+mn-lt"/>
                <a:cs typeface="+mn-lt"/>
              </a:rPr>
              <a:t> </a:t>
            </a:r>
            <a:r>
              <a:rPr lang="tr-TR" sz="2000" err="1">
                <a:ea typeface="+mn-lt"/>
                <a:cs typeface="+mn-lt"/>
              </a:rPr>
              <a:t>like</a:t>
            </a:r>
            <a:r>
              <a:rPr lang="tr-TR" sz="2000">
                <a:ea typeface="+mn-lt"/>
                <a:cs typeface="+mn-lt"/>
              </a:rPr>
              <a:t> </a:t>
            </a:r>
            <a:r>
              <a:rPr lang="tr-TR" sz="2000" err="1">
                <a:ea typeface="+mn-lt"/>
                <a:cs typeface="+mn-lt"/>
              </a:rPr>
              <a:t>cosine</a:t>
            </a:r>
            <a:r>
              <a:rPr lang="tr-TR" sz="2000">
                <a:ea typeface="+mn-lt"/>
                <a:cs typeface="+mn-lt"/>
              </a:rPr>
              <a:t> </a:t>
            </a:r>
            <a:r>
              <a:rPr lang="tr-TR" sz="2000" err="1">
                <a:ea typeface="+mn-lt"/>
                <a:cs typeface="+mn-lt"/>
              </a:rPr>
              <a:t>similarity</a:t>
            </a:r>
            <a:r>
              <a:rPr lang="tr-TR" sz="2000">
                <a:ea typeface="+mn-lt"/>
                <a:cs typeface="+mn-lt"/>
              </a:rPr>
              <a:t>, </a:t>
            </a:r>
            <a:r>
              <a:rPr lang="tr-TR" sz="2000" err="1">
                <a:ea typeface="+mn-lt"/>
                <a:cs typeface="+mn-lt"/>
              </a:rPr>
              <a:t>Euclidean</a:t>
            </a:r>
            <a:r>
              <a:rPr lang="tr-TR" sz="2000">
                <a:ea typeface="+mn-lt"/>
                <a:cs typeface="+mn-lt"/>
              </a:rPr>
              <a:t> </a:t>
            </a:r>
            <a:r>
              <a:rPr lang="tr-TR" sz="2000" err="1">
                <a:ea typeface="+mn-lt"/>
                <a:cs typeface="+mn-lt"/>
              </a:rPr>
              <a:t>distance</a:t>
            </a:r>
            <a:r>
              <a:rPr lang="tr-TR" sz="2000">
                <a:ea typeface="+mn-lt"/>
                <a:cs typeface="+mn-lt"/>
              </a:rPr>
              <a:t>, </a:t>
            </a:r>
            <a:r>
              <a:rPr lang="tr-TR" sz="2000" err="1">
                <a:ea typeface="+mn-lt"/>
                <a:cs typeface="+mn-lt"/>
              </a:rPr>
              <a:t>and</a:t>
            </a:r>
            <a:r>
              <a:rPr lang="tr-TR" sz="2000">
                <a:ea typeface="+mn-lt"/>
                <a:cs typeface="+mn-lt"/>
              </a:rPr>
              <a:t> </a:t>
            </a:r>
            <a:r>
              <a:rPr lang="tr-TR" sz="2000" err="1">
                <a:ea typeface="+mn-lt"/>
                <a:cs typeface="+mn-lt"/>
              </a:rPr>
              <a:t>dot</a:t>
            </a:r>
            <a:r>
              <a:rPr lang="tr-TR" sz="2000">
                <a:ea typeface="+mn-lt"/>
                <a:cs typeface="+mn-lt"/>
              </a:rPr>
              <a:t> </a:t>
            </a:r>
            <a:r>
              <a:rPr lang="tr-TR" sz="2000" err="1">
                <a:ea typeface="+mn-lt"/>
                <a:cs typeface="+mn-lt"/>
              </a:rPr>
              <a:t>product</a:t>
            </a:r>
            <a:r>
              <a:rPr lang="tr-TR" sz="2000">
                <a:ea typeface="+mn-lt"/>
                <a:cs typeface="+mn-lt"/>
              </a:rPr>
              <a:t>, </a:t>
            </a:r>
            <a:r>
              <a:rPr lang="tr-TR" sz="2000" err="1">
                <a:ea typeface="+mn-lt"/>
                <a:cs typeface="+mn-lt"/>
              </a:rPr>
              <a:t>with</a:t>
            </a:r>
            <a:r>
              <a:rPr lang="tr-TR" sz="2000">
                <a:ea typeface="+mn-lt"/>
                <a:cs typeface="+mn-lt"/>
              </a:rPr>
              <a:t> </a:t>
            </a:r>
            <a:r>
              <a:rPr lang="tr-TR" sz="2000" err="1">
                <a:ea typeface="+mn-lt"/>
                <a:cs typeface="+mn-lt"/>
              </a:rPr>
              <a:t>practical</a:t>
            </a:r>
            <a:r>
              <a:rPr lang="tr-TR" sz="2000">
                <a:ea typeface="+mn-lt"/>
                <a:cs typeface="+mn-lt"/>
              </a:rPr>
              <a:t> </a:t>
            </a:r>
            <a:r>
              <a:rPr lang="tr-TR" sz="2000" err="1">
                <a:ea typeface="+mn-lt"/>
                <a:cs typeface="+mn-lt"/>
              </a:rPr>
              <a:t>applications</a:t>
            </a:r>
            <a:r>
              <a:rPr lang="tr-TR" sz="2000">
                <a:ea typeface="+mn-lt"/>
                <a:cs typeface="+mn-lt"/>
              </a:rPr>
              <a:t> in </a:t>
            </a:r>
            <a:r>
              <a:rPr lang="tr-TR" sz="2000" err="1">
                <a:ea typeface="+mn-lt"/>
                <a:cs typeface="+mn-lt"/>
              </a:rPr>
              <a:t>document</a:t>
            </a:r>
            <a:r>
              <a:rPr lang="tr-TR" sz="2000">
                <a:ea typeface="+mn-lt"/>
                <a:cs typeface="+mn-lt"/>
              </a:rPr>
              <a:t> </a:t>
            </a:r>
            <a:r>
              <a:rPr lang="tr-TR" sz="2000" err="1">
                <a:ea typeface="+mn-lt"/>
                <a:cs typeface="+mn-lt"/>
              </a:rPr>
              <a:t>similarity</a:t>
            </a:r>
            <a:r>
              <a:rPr lang="tr-TR" sz="2000">
                <a:ea typeface="+mn-lt"/>
                <a:cs typeface="+mn-lt"/>
              </a:rPr>
              <a:t>, </a:t>
            </a:r>
            <a:r>
              <a:rPr lang="tr-TR" sz="2000" err="1">
                <a:ea typeface="+mn-lt"/>
                <a:cs typeface="+mn-lt"/>
              </a:rPr>
              <a:t>image</a:t>
            </a:r>
            <a:r>
              <a:rPr lang="tr-TR" sz="2000">
                <a:ea typeface="+mn-lt"/>
                <a:cs typeface="+mn-lt"/>
              </a:rPr>
              <a:t> </a:t>
            </a:r>
            <a:r>
              <a:rPr lang="tr-TR" sz="2000" err="1">
                <a:ea typeface="+mn-lt"/>
                <a:cs typeface="+mn-lt"/>
              </a:rPr>
              <a:t>retrieval</a:t>
            </a:r>
            <a:r>
              <a:rPr lang="tr-TR" sz="2000">
                <a:ea typeface="+mn-lt"/>
                <a:cs typeface="+mn-lt"/>
              </a:rPr>
              <a:t>, </a:t>
            </a:r>
            <a:r>
              <a:rPr lang="tr-TR" sz="2000" err="1">
                <a:ea typeface="+mn-lt"/>
                <a:cs typeface="+mn-lt"/>
              </a:rPr>
              <a:t>and</a:t>
            </a:r>
            <a:r>
              <a:rPr lang="tr-TR" sz="2000">
                <a:ea typeface="+mn-lt"/>
                <a:cs typeface="+mn-lt"/>
              </a:rPr>
              <a:t> </a:t>
            </a:r>
            <a:r>
              <a:rPr lang="tr-TR" sz="2000" err="1">
                <a:ea typeface="+mn-lt"/>
                <a:cs typeface="+mn-lt"/>
              </a:rPr>
              <a:t>collaborative</a:t>
            </a:r>
            <a:r>
              <a:rPr lang="tr-TR" sz="2000">
                <a:ea typeface="+mn-lt"/>
                <a:cs typeface="+mn-lt"/>
              </a:rPr>
              <a:t> </a:t>
            </a:r>
            <a:r>
              <a:rPr lang="tr-TR" sz="2000" err="1">
                <a:ea typeface="+mn-lt"/>
                <a:cs typeface="+mn-lt"/>
              </a:rPr>
              <a:t>filtering</a:t>
            </a:r>
            <a:r>
              <a:rPr lang="tr-TR" sz="2000">
                <a:ea typeface="+mn-lt"/>
                <a:cs typeface="+mn-lt"/>
              </a:rPr>
              <a:t>.</a:t>
            </a:r>
            <a:endParaRPr lang="tr-TR" sz="2000">
              <a:cs typeface="Calibri"/>
            </a:endParaRPr>
          </a:p>
          <a:p>
            <a:pPr algn="just"/>
            <a:r>
              <a:rPr lang="tr-TR" sz="2000">
                <a:latin typeface="Arial"/>
                <a:ea typeface="+mn-lt"/>
                <a:cs typeface="+mn-lt"/>
              </a:rPr>
              <a:t>A </a:t>
            </a:r>
            <a:r>
              <a:rPr lang="tr-TR" sz="2000" err="1">
                <a:latin typeface="Arial"/>
                <a:ea typeface="+mn-lt"/>
                <a:cs typeface="+mn-lt"/>
              </a:rPr>
              <a:t>significant</a:t>
            </a:r>
            <a:r>
              <a:rPr lang="tr-TR" sz="2000">
                <a:latin typeface="Arial"/>
                <a:ea typeface="+mn-lt"/>
                <a:cs typeface="+mn-lt"/>
              </a:rPr>
              <a:t> </a:t>
            </a:r>
            <a:r>
              <a:rPr lang="tr-TR" sz="2000" err="1">
                <a:latin typeface="Arial"/>
                <a:ea typeface="+mn-lt"/>
                <a:cs typeface="+mn-lt"/>
              </a:rPr>
              <a:t>portion</a:t>
            </a:r>
            <a:r>
              <a:rPr lang="tr-TR" sz="2000">
                <a:latin typeface="Arial"/>
                <a:ea typeface="+mn-lt"/>
                <a:cs typeface="+mn-lt"/>
              </a:rPr>
              <a:t> is </a:t>
            </a:r>
            <a:r>
              <a:rPr lang="tr-TR" sz="2000" err="1">
                <a:latin typeface="Arial"/>
                <a:ea typeface="+mn-lt"/>
                <a:cs typeface="+mn-lt"/>
              </a:rPr>
              <a:t>dedicated</a:t>
            </a:r>
            <a:r>
              <a:rPr lang="tr-TR" sz="2000">
                <a:latin typeface="Arial"/>
                <a:ea typeface="+mn-lt"/>
                <a:cs typeface="+mn-lt"/>
              </a:rPr>
              <a:t> </a:t>
            </a:r>
            <a:r>
              <a:rPr lang="tr-TR" sz="2000" err="1">
                <a:latin typeface="Arial"/>
                <a:ea typeface="+mn-lt"/>
                <a:cs typeface="+mn-lt"/>
              </a:rPr>
              <a:t>to</a:t>
            </a:r>
            <a:r>
              <a:rPr lang="tr-TR" sz="2000">
                <a:latin typeface="Arial"/>
                <a:ea typeface="+mn-lt"/>
                <a:cs typeface="+mn-lt"/>
              </a:rPr>
              <a:t> </a:t>
            </a:r>
            <a:r>
              <a:rPr lang="tr-TR" sz="2000" err="1">
                <a:latin typeface="Arial"/>
                <a:ea typeface="+mn-lt"/>
                <a:cs typeface="+mn-lt"/>
              </a:rPr>
              <a:t>aiding</a:t>
            </a:r>
            <a:r>
              <a:rPr lang="tr-TR" sz="2000">
                <a:latin typeface="Arial"/>
                <a:ea typeface="+mn-lt"/>
                <a:cs typeface="+mn-lt"/>
              </a:rPr>
              <a:t> </a:t>
            </a:r>
            <a:r>
              <a:rPr lang="tr-TR" sz="2000" err="1">
                <a:latin typeface="Arial"/>
                <a:ea typeface="+mn-lt"/>
                <a:cs typeface="+mn-lt"/>
              </a:rPr>
              <a:t>readers</a:t>
            </a:r>
            <a:r>
              <a:rPr lang="tr-TR" sz="2000">
                <a:latin typeface="Arial"/>
                <a:ea typeface="+mn-lt"/>
                <a:cs typeface="+mn-lt"/>
              </a:rPr>
              <a:t> in </a:t>
            </a:r>
            <a:r>
              <a:rPr lang="tr-TR" sz="2000" err="1">
                <a:latin typeface="Arial"/>
                <a:ea typeface="+mn-lt"/>
                <a:cs typeface="+mn-lt"/>
              </a:rPr>
              <a:t>choosing</a:t>
            </a:r>
            <a:r>
              <a:rPr lang="tr-TR" sz="2000">
                <a:latin typeface="Arial"/>
                <a:ea typeface="+mn-lt"/>
                <a:cs typeface="+mn-lt"/>
              </a:rPr>
              <a:t> </a:t>
            </a:r>
            <a:r>
              <a:rPr lang="tr-TR" sz="2000" err="1">
                <a:latin typeface="Arial"/>
                <a:ea typeface="+mn-lt"/>
                <a:cs typeface="+mn-lt"/>
              </a:rPr>
              <a:t>the</a:t>
            </a:r>
            <a:r>
              <a:rPr lang="tr-TR" sz="2000">
                <a:latin typeface="Arial"/>
                <a:ea typeface="+mn-lt"/>
                <a:cs typeface="+mn-lt"/>
              </a:rPr>
              <a:t> </a:t>
            </a:r>
            <a:r>
              <a:rPr lang="tr-TR" sz="2000" err="1">
                <a:latin typeface="Arial"/>
                <a:ea typeface="+mn-lt"/>
                <a:cs typeface="+mn-lt"/>
              </a:rPr>
              <a:t>right</a:t>
            </a:r>
            <a:r>
              <a:rPr lang="tr-TR" sz="2000">
                <a:latin typeface="Arial"/>
                <a:ea typeface="+mn-lt"/>
                <a:cs typeface="+mn-lt"/>
              </a:rPr>
              <a:t> </a:t>
            </a:r>
            <a:r>
              <a:rPr lang="tr-TR" sz="2000" err="1">
                <a:latin typeface="Arial"/>
                <a:ea typeface="+mn-lt"/>
                <a:cs typeface="+mn-lt"/>
              </a:rPr>
              <a:t>vector</a:t>
            </a:r>
            <a:r>
              <a:rPr lang="tr-TR" sz="2000">
                <a:latin typeface="Arial"/>
                <a:ea typeface="+mn-lt"/>
                <a:cs typeface="+mn-lt"/>
              </a:rPr>
              <a:t> </a:t>
            </a:r>
            <a:r>
              <a:rPr lang="tr-TR" sz="2000" err="1">
                <a:latin typeface="Arial"/>
                <a:ea typeface="+mn-lt"/>
                <a:cs typeface="+mn-lt"/>
              </a:rPr>
              <a:t>database</a:t>
            </a:r>
            <a:r>
              <a:rPr lang="tr-TR" sz="2000">
                <a:latin typeface="Arial"/>
                <a:ea typeface="+mn-lt"/>
                <a:cs typeface="+mn-lt"/>
              </a:rPr>
              <a:t>. </a:t>
            </a:r>
            <a:r>
              <a:rPr lang="tr-TR" sz="2000" err="1">
                <a:latin typeface="Arial"/>
                <a:ea typeface="+mn-lt"/>
                <a:cs typeface="+mn-lt"/>
              </a:rPr>
              <a:t>Key</a:t>
            </a:r>
            <a:r>
              <a:rPr lang="tr-TR" sz="2000">
                <a:latin typeface="Arial"/>
                <a:ea typeface="+mn-lt"/>
                <a:cs typeface="+mn-lt"/>
              </a:rPr>
              <a:t> </a:t>
            </a:r>
            <a:r>
              <a:rPr lang="tr-TR" sz="2000" err="1">
                <a:latin typeface="Arial"/>
                <a:ea typeface="+mn-lt"/>
                <a:cs typeface="+mn-lt"/>
              </a:rPr>
              <a:t>factors</a:t>
            </a:r>
            <a:r>
              <a:rPr lang="tr-TR" sz="2000">
                <a:latin typeface="Arial"/>
                <a:ea typeface="+mn-lt"/>
                <a:cs typeface="+mn-lt"/>
              </a:rPr>
              <a:t> </a:t>
            </a:r>
            <a:r>
              <a:rPr lang="tr-TR" sz="2000" err="1">
                <a:latin typeface="Arial"/>
                <a:ea typeface="+mn-lt"/>
                <a:cs typeface="+mn-lt"/>
              </a:rPr>
              <a:t>such</a:t>
            </a:r>
            <a:r>
              <a:rPr lang="tr-TR" sz="2000">
                <a:latin typeface="Arial"/>
                <a:ea typeface="+mn-lt"/>
                <a:cs typeface="+mn-lt"/>
              </a:rPr>
              <a:t> as </a:t>
            </a:r>
            <a:r>
              <a:rPr lang="tr-TR" sz="2000" err="1">
                <a:latin typeface="Arial"/>
                <a:ea typeface="+mn-lt"/>
                <a:cs typeface="+mn-lt"/>
              </a:rPr>
              <a:t>open-source</a:t>
            </a:r>
            <a:r>
              <a:rPr lang="tr-TR" sz="2000">
                <a:latin typeface="Arial"/>
                <a:ea typeface="+mn-lt"/>
                <a:cs typeface="+mn-lt"/>
              </a:rPr>
              <a:t> </a:t>
            </a:r>
            <a:r>
              <a:rPr lang="tr-TR" sz="2000" err="1">
                <a:latin typeface="Arial"/>
                <a:ea typeface="+mn-lt"/>
                <a:cs typeface="+mn-lt"/>
              </a:rPr>
              <a:t>availability</a:t>
            </a:r>
            <a:r>
              <a:rPr lang="tr-TR" sz="2000">
                <a:latin typeface="Arial"/>
                <a:ea typeface="+mn-lt"/>
                <a:cs typeface="+mn-lt"/>
              </a:rPr>
              <a:t>, </a:t>
            </a:r>
            <a:r>
              <a:rPr lang="tr-TR" sz="2000" err="1">
                <a:latin typeface="Arial"/>
                <a:ea typeface="+mn-lt"/>
                <a:cs typeface="+mn-lt"/>
              </a:rPr>
              <a:t>performance</a:t>
            </a:r>
            <a:r>
              <a:rPr lang="tr-TR" sz="2000">
                <a:latin typeface="Arial"/>
                <a:ea typeface="+mn-lt"/>
                <a:cs typeface="+mn-lt"/>
              </a:rPr>
              <a:t>, </a:t>
            </a:r>
            <a:r>
              <a:rPr lang="tr-TR" sz="2000" err="1">
                <a:latin typeface="Arial"/>
                <a:ea typeface="+mn-lt"/>
                <a:cs typeface="+mn-lt"/>
              </a:rPr>
              <a:t>community</a:t>
            </a:r>
            <a:r>
              <a:rPr lang="tr-TR" sz="2000">
                <a:latin typeface="Arial"/>
                <a:ea typeface="+mn-lt"/>
                <a:cs typeface="+mn-lt"/>
              </a:rPr>
              <a:t> </a:t>
            </a:r>
            <a:r>
              <a:rPr lang="tr-TR" sz="2000" err="1">
                <a:latin typeface="Arial"/>
                <a:ea typeface="+mn-lt"/>
                <a:cs typeface="+mn-lt"/>
              </a:rPr>
              <a:t>strength</a:t>
            </a:r>
            <a:r>
              <a:rPr lang="tr-TR" sz="2000">
                <a:latin typeface="Arial"/>
                <a:ea typeface="+mn-lt"/>
                <a:cs typeface="+mn-lt"/>
              </a:rPr>
              <a:t>, </a:t>
            </a:r>
            <a:r>
              <a:rPr lang="tr-TR" sz="2000" err="1">
                <a:latin typeface="Arial"/>
                <a:ea typeface="+mn-lt"/>
                <a:cs typeface="+mn-lt"/>
              </a:rPr>
              <a:t>scalability</a:t>
            </a:r>
            <a:r>
              <a:rPr lang="tr-TR" sz="2000">
                <a:latin typeface="Arial"/>
                <a:ea typeface="+mn-lt"/>
                <a:cs typeface="+mn-lt"/>
              </a:rPr>
              <a:t>, </a:t>
            </a:r>
            <a:r>
              <a:rPr lang="tr-TR" sz="2000" err="1">
                <a:latin typeface="Arial"/>
                <a:ea typeface="+mn-lt"/>
                <a:cs typeface="+mn-lt"/>
              </a:rPr>
              <a:t>advanced</a:t>
            </a:r>
            <a:r>
              <a:rPr lang="tr-TR" sz="2000">
                <a:latin typeface="Arial"/>
                <a:ea typeface="+mn-lt"/>
                <a:cs typeface="+mn-lt"/>
              </a:rPr>
              <a:t> </a:t>
            </a:r>
            <a:r>
              <a:rPr lang="tr-TR" sz="2000" err="1">
                <a:latin typeface="Arial"/>
                <a:ea typeface="+mn-lt"/>
                <a:cs typeface="+mn-lt"/>
              </a:rPr>
              <a:t>features</a:t>
            </a:r>
            <a:r>
              <a:rPr lang="tr-TR" sz="2000">
                <a:latin typeface="Arial"/>
                <a:ea typeface="+mn-lt"/>
                <a:cs typeface="+mn-lt"/>
              </a:rPr>
              <a:t>, </a:t>
            </a:r>
            <a:r>
              <a:rPr lang="tr-TR" sz="2000" err="1">
                <a:latin typeface="Arial"/>
                <a:ea typeface="+mn-lt"/>
                <a:cs typeface="+mn-lt"/>
              </a:rPr>
              <a:t>security</a:t>
            </a:r>
            <a:r>
              <a:rPr lang="tr-TR" sz="2000">
                <a:latin typeface="Arial"/>
                <a:ea typeface="+mn-lt"/>
                <a:cs typeface="+mn-lt"/>
              </a:rPr>
              <a:t>, </a:t>
            </a:r>
            <a:r>
              <a:rPr lang="tr-TR" sz="2000" err="1">
                <a:latin typeface="Arial"/>
                <a:ea typeface="+mn-lt"/>
                <a:cs typeface="+mn-lt"/>
              </a:rPr>
              <a:t>and</a:t>
            </a:r>
            <a:r>
              <a:rPr lang="tr-TR" sz="2000">
                <a:latin typeface="Arial"/>
                <a:ea typeface="+mn-lt"/>
                <a:cs typeface="+mn-lt"/>
              </a:rPr>
              <a:t> </a:t>
            </a:r>
            <a:r>
              <a:rPr lang="tr-TR" sz="2000" err="1">
                <a:latin typeface="Arial"/>
                <a:ea typeface="+mn-lt"/>
                <a:cs typeface="+mn-lt"/>
              </a:rPr>
              <a:t>pricing</a:t>
            </a:r>
            <a:r>
              <a:rPr lang="tr-TR" sz="2000">
                <a:latin typeface="Arial"/>
                <a:ea typeface="+mn-lt"/>
                <a:cs typeface="+mn-lt"/>
              </a:rPr>
              <a:t> </a:t>
            </a:r>
            <a:r>
              <a:rPr lang="tr-TR" sz="2000" err="1">
                <a:latin typeface="Arial"/>
                <a:ea typeface="+mn-lt"/>
                <a:cs typeface="+mn-lt"/>
              </a:rPr>
              <a:t>are</a:t>
            </a:r>
            <a:r>
              <a:rPr lang="tr-TR" sz="2000">
                <a:latin typeface="Arial"/>
                <a:ea typeface="+mn-lt"/>
                <a:cs typeface="+mn-lt"/>
              </a:rPr>
              <a:t> </a:t>
            </a:r>
            <a:r>
              <a:rPr lang="tr-TR" sz="2000" err="1">
                <a:latin typeface="Arial"/>
                <a:ea typeface="+mn-lt"/>
                <a:cs typeface="+mn-lt"/>
              </a:rPr>
              <a:t>considered</a:t>
            </a:r>
            <a:r>
              <a:rPr lang="tr-TR" sz="2000">
                <a:latin typeface="Arial"/>
                <a:ea typeface="+mn-lt"/>
                <a:cs typeface="+mn-lt"/>
              </a:rPr>
              <a:t>. </a:t>
            </a:r>
            <a:r>
              <a:rPr lang="tr-TR" sz="2000" err="1">
                <a:latin typeface="Arial"/>
                <a:ea typeface="+mn-lt"/>
                <a:cs typeface="+mn-lt"/>
              </a:rPr>
              <a:t>The</a:t>
            </a:r>
            <a:r>
              <a:rPr lang="tr-TR" sz="2000">
                <a:latin typeface="Arial"/>
                <a:ea typeface="+mn-lt"/>
                <a:cs typeface="+mn-lt"/>
              </a:rPr>
              <a:t> </a:t>
            </a:r>
            <a:r>
              <a:rPr lang="tr-TR" sz="2000" err="1">
                <a:latin typeface="Arial"/>
                <a:ea typeface="+mn-lt"/>
                <a:cs typeface="+mn-lt"/>
              </a:rPr>
              <a:t>comparison</a:t>
            </a:r>
            <a:r>
              <a:rPr lang="tr-TR" sz="2000">
                <a:latin typeface="Arial"/>
                <a:ea typeface="+mn-lt"/>
                <a:cs typeface="+mn-lt"/>
              </a:rPr>
              <a:t> </a:t>
            </a:r>
            <a:r>
              <a:rPr lang="tr-TR" sz="2000" err="1">
                <a:latin typeface="Arial"/>
                <a:ea typeface="+mn-lt"/>
                <a:cs typeface="+mn-lt"/>
              </a:rPr>
              <a:t>parameters</a:t>
            </a:r>
            <a:r>
              <a:rPr lang="tr-TR" sz="2000">
                <a:latin typeface="Arial"/>
                <a:ea typeface="+mn-lt"/>
                <a:cs typeface="+mn-lt"/>
              </a:rPr>
              <a:t> </a:t>
            </a:r>
            <a:r>
              <a:rPr lang="tr-TR" sz="2000" err="1">
                <a:latin typeface="Arial"/>
                <a:ea typeface="+mn-lt"/>
                <a:cs typeface="+mn-lt"/>
              </a:rPr>
              <a:t>offer</a:t>
            </a:r>
            <a:r>
              <a:rPr lang="tr-TR" sz="2000">
                <a:latin typeface="Arial"/>
                <a:ea typeface="+mn-lt"/>
                <a:cs typeface="+mn-lt"/>
              </a:rPr>
              <a:t> a </a:t>
            </a:r>
            <a:r>
              <a:rPr lang="tr-TR" sz="2000" err="1">
                <a:latin typeface="Arial"/>
                <a:ea typeface="+mn-lt"/>
                <a:cs typeface="+mn-lt"/>
              </a:rPr>
              <a:t>quick</a:t>
            </a:r>
            <a:r>
              <a:rPr lang="tr-TR" sz="2000">
                <a:latin typeface="Arial"/>
                <a:ea typeface="+mn-lt"/>
                <a:cs typeface="+mn-lt"/>
              </a:rPr>
              <a:t> </a:t>
            </a:r>
            <a:r>
              <a:rPr lang="tr-TR" sz="2000" err="1">
                <a:latin typeface="Arial"/>
                <a:ea typeface="+mn-lt"/>
                <a:cs typeface="+mn-lt"/>
              </a:rPr>
              <a:t>summary</a:t>
            </a:r>
            <a:r>
              <a:rPr lang="tr-TR" sz="2000">
                <a:latin typeface="Arial"/>
                <a:ea typeface="+mn-lt"/>
                <a:cs typeface="+mn-lt"/>
              </a:rPr>
              <a:t>, </a:t>
            </a:r>
            <a:r>
              <a:rPr lang="tr-TR" sz="2000" err="1">
                <a:latin typeface="Arial"/>
                <a:ea typeface="+mn-lt"/>
                <a:cs typeface="+mn-lt"/>
              </a:rPr>
              <a:t>empowering</a:t>
            </a:r>
            <a:r>
              <a:rPr lang="tr-TR" sz="2000">
                <a:latin typeface="Arial"/>
                <a:ea typeface="+mn-lt"/>
                <a:cs typeface="+mn-lt"/>
              </a:rPr>
              <a:t> </a:t>
            </a:r>
            <a:r>
              <a:rPr lang="tr-TR" sz="2000" err="1">
                <a:latin typeface="Arial"/>
                <a:ea typeface="+mn-lt"/>
                <a:cs typeface="+mn-lt"/>
              </a:rPr>
              <a:t>readers</a:t>
            </a:r>
            <a:r>
              <a:rPr lang="tr-TR" sz="2000">
                <a:latin typeface="Arial"/>
                <a:ea typeface="+mn-lt"/>
                <a:cs typeface="+mn-lt"/>
              </a:rPr>
              <a:t> </a:t>
            </a:r>
            <a:r>
              <a:rPr lang="tr-TR" sz="2000" err="1">
                <a:latin typeface="Arial"/>
                <a:ea typeface="+mn-lt"/>
                <a:cs typeface="+mn-lt"/>
              </a:rPr>
              <a:t>to</a:t>
            </a:r>
            <a:r>
              <a:rPr lang="tr-TR" sz="2000">
                <a:latin typeface="Arial"/>
                <a:ea typeface="+mn-lt"/>
                <a:cs typeface="+mn-lt"/>
              </a:rPr>
              <a:t> </a:t>
            </a:r>
            <a:r>
              <a:rPr lang="tr-TR" sz="2000" err="1">
                <a:latin typeface="Arial"/>
                <a:ea typeface="+mn-lt"/>
                <a:cs typeface="+mn-lt"/>
              </a:rPr>
              <a:t>make</a:t>
            </a:r>
            <a:r>
              <a:rPr lang="tr-TR" sz="2000">
                <a:latin typeface="Arial"/>
                <a:ea typeface="+mn-lt"/>
                <a:cs typeface="+mn-lt"/>
              </a:rPr>
              <a:t> </a:t>
            </a:r>
            <a:r>
              <a:rPr lang="tr-TR" sz="2000" err="1">
                <a:latin typeface="Arial"/>
                <a:ea typeface="+mn-lt"/>
                <a:cs typeface="+mn-lt"/>
              </a:rPr>
              <a:t>informed</a:t>
            </a:r>
            <a:r>
              <a:rPr lang="tr-TR" sz="2000">
                <a:latin typeface="Arial"/>
                <a:ea typeface="+mn-lt"/>
                <a:cs typeface="+mn-lt"/>
              </a:rPr>
              <a:t> </a:t>
            </a:r>
            <a:r>
              <a:rPr lang="tr-TR" sz="2000" err="1">
                <a:latin typeface="Arial"/>
                <a:ea typeface="+mn-lt"/>
                <a:cs typeface="+mn-lt"/>
              </a:rPr>
              <a:t>decisions</a:t>
            </a:r>
            <a:r>
              <a:rPr lang="tr-TR" sz="2000">
                <a:latin typeface="Arial"/>
                <a:ea typeface="+mn-lt"/>
                <a:cs typeface="+mn-lt"/>
              </a:rPr>
              <a:t> </a:t>
            </a:r>
            <a:r>
              <a:rPr lang="tr-TR" sz="2000" err="1">
                <a:latin typeface="Arial"/>
                <a:ea typeface="+mn-lt"/>
                <a:cs typeface="+mn-lt"/>
              </a:rPr>
              <a:t>tailored</a:t>
            </a:r>
            <a:r>
              <a:rPr lang="tr-TR" sz="2000">
                <a:latin typeface="Arial"/>
                <a:ea typeface="+mn-lt"/>
                <a:cs typeface="+mn-lt"/>
              </a:rPr>
              <a:t> </a:t>
            </a:r>
            <a:r>
              <a:rPr lang="tr-TR" sz="2000" err="1">
                <a:latin typeface="Arial"/>
                <a:ea typeface="+mn-lt"/>
                <a:cs typeface="+mn-lt"/>
              </a:rPr>
              <a:t>to</a:t>
            </a:r>
            <a:r>
              <a:rPr lang="tr-TR" sz="2000">
                <a:latin typeface="Arial"/>
                <a:ea typeface="+mn-lt"/>
                <a:cs typeface="+mn-lt"/>
              </a:rPr>
              <a:t> </a:t>
            </a:r>
            <a:r>
              <a:rPr lang="tr-TR" sz="2000" err="1">
                <a:latin typeface="Arial"/>
                <a:ea typeface="+mn-lt"/>
                <a:cs typeface="+mn-lt"/>
              </a:rPr>
              <a:t>their</a:t>
            </a:r>
            <a:r>
              <a:rPr lang="tr-TR" sz="2000">
                <a:latin typeface="Arial"/>
                <a:ea typeface="+mn-lt"/>
                <a:cs typeface="+mn-lt"/>
              </a:rPr>
              <a:t> </a:t>
            </a:r>
            <a:r>
              <a:rPr lang="tr-TR" sz="2000" err="1">
                <a:latin typeface="Arial"/>
                <a:ea typeface="+mn-lt"/>
                <a:cs typeface="+mn-lt"/>
              </a:rPr>
              <a:t>specific</a:t>
            </a:r>
            <a:r>
              <a:rPr lang="tr-TR" sz="2000">
                <a:latin typeface="Arial"/>
                <a:ea typeface="+mn-lt"/>
                <a:cs typeface="+mn-lt"/>
              </a:rPr>
              <a:t> </a:t>
            </a:r>
            <a:r>
              <a:rPr lang="tr-TR" sz="2000" err="1">
                <a:latin typeface="Arial"/>
                <a:ea typeface="+mn-lt"/>
                <a:cs typeface="+mn-lt"/>
              </a:rPr>
              <a:t>needs</a:t>
            </a:r>
            <a:r>
              <a:rPr lang="tr-TR" sz="2000">
                <a:latin typeface="Arial"/>
                <a:ea typeface="+mn-lt"/>
                <a:cs typeface="+mn-lt"/>
              </a:rPr>
              <a:t> </a:t>
            </a:r>
            <a:r>
              <a:rPr lang="tr-TR" sz="2000" err="1">
                <a:latin typeface="Arial"/>
                <a:ea typeface="+mn-lt"/>
                <a:cs typeface="+mn-lt"/>
              </a:rPr>
              <a:t>and</a:t>
            </a:r>
            <a:r>
              <a:rPr lang="tr-TR" sz="2000">
                <a:latin typeface="Arial"/>
                <a:ea typeface="+mn-lt"/>
                <a:cs typeface="+mn-lt"/>
              </a:rPr>
              <a:t> </a:t>
            </a:r>
            <a:r>
              <a:rPr lang="tr-TR" sz="2000" err="1">
                <a:latin typeface="Arial"/>
                <a:ea typeface="+mn-lt"/>
                <a:cs typeface="+mn-lt"/>
              </a:rPr>
              <a:t>preferences</a:t>
            </a:r>
            <a:r>
              <a:rPr lang="tr-TR" sz="2000">
                <a:latin typeface="Arial"/>
                <a:ea typeface="+mn-lt"/>
                <a:cs typeface="+mn-lt"/>
              </a:rPr>
              <a:t>.</a:t>
            </a:r>
            <a:endParaRPr lang="tr-TR" sz="2000">
              <a:latin typeface="Arial"/>
              <a:cs typeface="Calibri"/>
            </a:endParaRPr>
          </a:p>
          <a:p>
            <a:pPr algn="just"/>
            <a:r>
              <a:rPr lang="tr-TR" sz="2000" err="1">
                <a:latin typeface="Arial"/>
                <a:ea typeface="+mn-lt"/>
                <a:cs typeface="+mn-lt"/>
              </a:rPr>
              <a:t>In</a:t>
            </a:r>
            <a:r>
              <a:rPr lang="tr-TR" sz="2000">
                <a:latin typeface="Arial"/>
                <a:ea typeface="+mn-lt"/>
                <a:cs typeface="+mn-lt"/>
              </a:rPr>
              <a:t> </a:t>
            </a:r>
            <a:r>
              <a:rPr lang="tr-TR" sz="2000" err="1">
                <a:latin typeface="Arial"/>
                <a:ea typeface="+mn-lt"/>
                <a:cs typeface="+mn-lt"/>
              </a:rPr>
              <a:t>conclusion</a:t>
            </a:r>
            <a:r>
              <a:rPr lang="tr-TR" sz="2000">
                <a:latin typeface="Arial"/>
                <a:ea typeface="+mn-lt"/>
                <a:cs typeface="+mn-lt"/>
              </a:rPr>
              <a:t>, </a:t>
            </a:r>
            <a:r>
              <a:rPr lang="tr-TR" sz="2000" err="1">
                <a:latin typeface="Arial"/>
                <a:ea typeface="+mn-lt"/>
                <a:cs typeface="+mn-lt"/>
              </a:rPr>
              <a:t>the</a:t>
            </a:r>
            <a:r>
              <a:rPr lang="tr-TR" sz="2000">
                <a:latin typeface="Arial"/>
                <a:ea typeface="+mn-lt"/>
                <a:cs typeface="+mn-lt"/>
              </a:rPr>
              <a:t> blog </a:t>
            </a:r>
            <a:r>
              <a:rPr lang="tr-TR" sz="2000" err="1">
                <a:latin typeface="Arial"/>
                <a:ea typeface="+mn-lt"/>
                <a:cs typeface="+mn-lt"/>
              </a:rPr>
              <a:t>serves</a:t>
            </a:r>
            <a:r>
              <a:rPr lang="tr-TR" sz="2000">
                <a:latin typeface="Arial"/>
                <a:ea typeface="+mn-lt"/>
                <a:cs typeface="+mn-lt"/>
              </a:rPr>
              <a:t> as a </a:t>
            </a:r>
            <a:r>
              <a:rPr lang="tr-TR" sz="2000" err="1">
                <a:latin typeface="Arial"/>
                <a:ea typeface="+mn-lt"/>
                <a:cs typeface="+mn-lt"/>
              </a:rPr>
              <a:t>quick</a:t>
            </a:r>
            <a:r>
              <a:rPr lang="tr-TR" sz="2000">
                <a:latin typeface="Arial"/>
                <a:ea typeface="+mn-lt"/>
                <a:cs typeface="+mn-lt"/>
              </a:rPr>
              <a:t> </a:t>
            </a:r>
            <a:r>
              <a:rPr lang="tr-TR" sz="2000" err="1">
                <a:latin typeface="Arial"/>
                <a:ea typeface="+mn-lt"/>
                <a:cs typeface="+mn-lt"/>
              </a:rPr>
              <a:t>guide</a:t>
            </a:r>
            <a:r>
              <a:rPr lang="tr-TR" sz="2000">
                <a:latin typeface="Arial"/>
                <a:ea typeface="+mn-lt"/>
                <a:cs typeface="+mn-lt"/>
              </a:rPr>
              <a:t> </a:t>
            </a:r>
            <a:r>
              <a:rPr lang="tr-TR" sz="2000" err="1">
                <a:latin typeface="Arial"/>
                <a:ea typeface="+mn-lt"/>
                <a:cs typeface="+mn-lt"/>
              </a:rPr>
              <a:t>for</a:t>
            </a:r>
            <a:r>
              <a:rPr lang="tr-TR" sz="2000">
                <a:latin typeface="Arial"/>
                <a:ea typeface="+mn-lt"/>
                <a:cs typeface="+mn-lt"/>
              </a:rPr>
              <a:t> </a:t>
            </a:r>
            <a:r>
              <a:rPr lang="tr-TR" sz="2000" err="1">
                <a:latin typeface="Arial"/>
                <a:ea typeface="+mn-lt"/>
                <a:cs typeface="+mn-lt"/>
              </a:rPr>
              <a:t>those</a:t>
            </a:r>
            <a:r>
              <a:rPr lang="tr-TR" sz="2000">
                <a:latin typeface="Arial"/>
                <a:ea typeface="+mn-lt"/>
                <a:cs typeface="+mn-lt"/>
              </a:rPr>
              <a:t> </a:t>
            </a:r>
            <a:r>
              <a:rPr lang="tr-TR" sz="2000" err="1">
                <a:latin typeface="Arial"/>
                <a:ea typeface="+mn-lt"/>
                <a:cs typeface="+mn-lt"/>
              </a:rPr>
              <a:t>navigating</a:t>
            </a:r>
            <a:r>
              <a:rPr lang="tr-TR" sz="2000">
                <a:latin typeface="Arial"/>
                <a:ea typeface="+mn-lt"/>
                <a:cs typeface="+mn-lt"/>
              </a:rPr>
              <a:t> </a:t>
            </a:r>
            <a:r>
              <a:rPr lang="tr-TR" sz="2000" err="1">
                <a:latin typeface="Arial"/>
                <a:ea typeface="+mn-lt"/>
                <a:cs typeface="+mn-lt"/>
              </a:rPr>
              <a:t>vector</a:t>
            </a:r>
            <a:r>
              <a:rPr lang="tr-TR" sz="2000">
                <a:latin typeface="Arial"/>
                <a:ea typeface="+mn-lt"/>
                <a:cs typeface="+mn-lt"/>
              </a:rPr>
              <a:t> </a:t>
            </a:r>
            <a:r>
              <a:rPr lang="tr-TR" sz="2000" err="1">
                <a:latin typeface="Arial"/>
                <a:ea typeface="+mn-lt"/>
                <a:cs typeface="+mn-lt"/>
              </a:rPr>
              <a:t>databases</a:t>
            </a:r>
            <a:r>
              <a:rPr lang="tr-TR" sz="2000">
                <a:latin typeface="Arial"/>
                <a:ea typeface="+mn-lt"/>
                <a:cs typeface="+mn-lt"/>
              </a:rPr>
              <a:t>, </a:t>
            </a:r>
            <a:r>
              <a:rPr lang="tr-TR" sz="2000" err="1">
                <a:latin typeface="Arial"/>
                <a:ea typeface="+mn-lt"/>
                <a:cs typeface="+mn-lt"/>
              </a:rPr>
              <a:t>providing</a:t>
            </a:r>
            <a:r>
              <a:rPr lang="tr-TR" sz="2000">
                <a:latin typeface="Arial"/>
                <a:ea typeface="+mn-lt"/>
                <a:cs typeface="+mn-lt"/>
              </a:rPr>
              <a:t> </a:t>
            </a:r>
            <a:r>
              <a:rPr lang="tr-TR" sz="2000" err="1">
                <a:latin typeface="Arial"/>
                <a:ea typeface="+mn-lt"/>
                <a:cs typeface="+mn-lt"/>
              </a:rPr>
              <a:t>essential</a:t>
            </a:r>
            <a:r>
              <a:rPr lang="tr-TR" sz="2000">
                <a:latin typeface="Arial"/>
                <a:ea typeface="+mn-lt"/>
                <a:cs typeface="+mn-lt"/>
              </a:rPr>
              <a:t> </a:t>
            </a:r>
            <a:r>
              <a:rPr lang="tr-TR" sz="2000" err="1">
                <a:latin typeface="Arial"/>
                <a:ea typeface="+mn-lt"/>
                <a:cs typeface="+mn-lt"/>
              </a:rPr>
              <a:t>knowledge</a:t>
            </a:r>
            <a:r>
              <a:rPr lang="tr-TR" sz="2000">
                <a:latin typeface="Arial"/>
                <a:ea typeface="+mn-lt"/>
                <a:cs typeface="+mn-lt"/>
              </a:rPr>
              <a:t> </a:t>
            </a:r>
            <a:r>
              <a:rPr lang="tr-TR" sz="2000" err="1">
                <a:latin typeface="Arial"/>
                <a:ea typeface="+mn-lt"/>
                <a:cs typeface="+mn-lt"/>
              </a:rPr>
              <a:t>for</a:t>
            </a:r>
            <a:r>
              <a:rPr lang="tr-TR" sz="2000">
                <a:latin typeface="Arial"/>
                <a:ea typeface="+mn-lt"/>
                <a:cs typeface="+mn-lt"/>
              </a:rPr>
              <a:t> </a:t>
            </a:r>
            <a:r>
              <a:rPr lang="tr-TR" sz="2000" err="1">
                <a:latin typeface="Arial"/>
                <a:ea typeface="+mn-lt"/>
                <a:cs typeface="+mn-lt"/>
              </a:rPr>
              <a:t>seamless</a:t>
            </a:r>
            <a:r>
              <a:rPr lang="tr-TR" sz="2000">
                <a:latin typeface="Arial"/>
                <a:ea typeface="+mn-lt"/>
                <a:cs typeface="+mn-lt"/>
              </a:rPr>
              <a:t> </a:t>
            </a:r>
            <a:r>
              <a:rPr lang="tr-TR" sz="2000" err="1">
                <a:latin typeface="Arial"/>
                <a:ea typeface="+mn-lt"/>
                <a:cs typeface="+mn-lt"/>
              </a:rPr>
              <a:t>integration</a:t>
            </a:r>
            <a:r>
              <a:rPr lang="tr-TR" sz="2000">
                <a:latin typeface="Arial"/>
                <a:ea typeface="+mn-lt"/>
                <a:cs typeface="+mn-lt"/>
              </a:rPr>
              <a:t> </a:t>
            </a:r>
            <a:r>
              <a:rPr lang="tr-TR" sz="2000" err="1">
                <a:latin typeface="Arial"/>
                <a:ea typeface="+mn-lt"/>
                <a:cs typeface="+mn-lt"/>
              </a:rPr>
              <a:t>and</a:t>
            </a:r>
            <a:r>
              <a:rPr lang="tr-TR" sz="2000">
                <a:latin typeface="Arial"/>
                <a:ea typeface="+mn-lt"/>
                <a:cs typeface="+mn-lt"/>
              </a:rPr>
              <a:t> </a:t>
            </a:r>
            <a:r>
              <a:rPr lang="tr-TR" sz="2000" err="1">
                <a:latin typeface="Arial"/>
                <a:ea typeface="+mn-lt"/>
                <a:cs typeface="+mn-lt"/>
              </a:rPr>
              <a:t>optimization</a:t>
            </a:r>
            <a:r>
              <a:rPr lang="tr-TR" sz="2000">
                <a:latin typeface="Arial"/>
                <a:ea typeface="+mn-lt"/>
                <a:cs typeface="+mn-lt"/>
              </a:rPr>
              <a:t> of RAG </a:t>
            </a:r>
            <a:r>
              <a:rPr lang="tr-TR" sz="2000" err="1">
                <a:latin typeface="Arial"/>
                <a:ea typeface="+mn-lt"/>
                <a:cs typeface="+mn-lt"/>
              </a:rPr>
              <a:t>models</a:t>
            </a:r>
            <a:r>
              <a:rPr lang="tr-TR" sz="2000">
                <a:latin typeface="Arial"/>
                <a:ea typeface="+mn-lt"/>
                <a:cs typeface="+mn-lt"/>
              </a:rPr>
              <a:t>.</a:t>
            </a:r>
            <a:endParaRPr lang="tr-TR" sz="2000">
              <a:latin typeface="Arial"/>
              <a:cs typeface="Calibri"/>
            </a:endParaRPr>
          </a:p>
          <a:p>
            <a:pPr algn="just"/>
            <a:endParaRPr lang="tr-TR">
              <a:ea typeface="+mn-lt"/>
              <a:cs typeface="+mn-lt"/>
            </a:endParaRPr>
          </a:p>
          <a:p>
            <a:pPr marL="0" indent="0" algn="just"/>
            <a:endParaRPr lang="tr-TR">
              <a:ea typeface="+mn-lt"/>
              <a:cs typeface="+mn-lt"/>
            </a:endParaRPr>
          </a:p>
          <a:p>
            <a:pPr marL="0" indent="0" algn="just"/>
            <a:endParaRPr lang="tr-TR">
              <a:ea typeface="+mn-lt"/>
              <a:cs typeface="+mn-lt"/>
            </a:endParaRPr>
          </a:p>
        </p:txBody>
      </p:sp>
    </p:spTree>
    <p:extLst>
      <p:ext uri="{BB962C8B-B14F-4D97-AF65-F5344CB8AC3E}">
        <p14:creationId xmlns:p14="http://schemas.microsoft.com/office/powerpoint/2010/main" val="24576702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3">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1184744" y="442551"/>
            <a:ext cx="9859618" cy="713311"/>
          </a:xfrm>
        </p:spPr>
        <p:txBody>
          <a:bodyPr vert="horz" lIns="91440" tIns="45720" rIns="91440" bIns="45720" rtlCol="0" anchor="b">
            <a:normAutofit/>
          </a:bodyPr>
          <a:lstStyle/>
          <a:p>
            <a:pPr algn="ctr"/>
            <a:r>
              <a:rPr lang="en-US" sz="3600" kern="1200">
                <a:solidFill>
                  <a:schemeClr val="tx1"/>
                </a:solidFill>
                <a:latin typeface="+mj-lt"/>
                <a:ea typeface="+mj-ea"/>
                <a:cs typeface="+mj-cs"/>
              </a:rPr>
              <a:t>Conclusions</a:t>
            </a:r>
          </a:p>
        </p:txBody>
      </p:sp>
      <p:sp>
        <p:nvSpPr>
          <p:cNvPr id="10" name="Freeform: Shape 15">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çerik Yer Tutucusu 6" descr="metin, ekran görüntüsü, sayı, numara, yazı tipi içeren bir resim&#10;&#10;Açıklama otomatik olarak oluşturuldu">
            <a:extLst>
              <a:ext uri="{FF2B5EF4-FFF2-40B4-BE49-F238E27FC236}">
                <a16:creationId xmlns:a16="http://schemas.microsoft.com/office/drawing/2014/main" id="{518C84DC-E2F7-88B9-9BAA-E8ECA02DBF9B}"/>
              </a:ext>
            </a:extLst>
          </p:cNvPr>
          <p:cNvPicPr>
            <a:picLocks noGrp="1" noChangeAspect="1"/>
          </p:cNvPicPr>
          <p:nvPr>
            <p:ph idx="1"/>
          </p:nvPr>
        </p:nvPicPr>
        <p:blipFill>
          <a:blip r:embed="rId2"/>
          <a:stretch>
            <a:fillRect/>
          </a:stretch>
        </p:blipFill>
        <p:spPr>
          <a:xfrm>
            <a:off x="796925" y="2148058"/>
            <a:ext cx="10621869" cy="3664543"/>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sz="1000"/>
              <a:pPr>
                <a:spcAft>
                  <a:spcPts val="600"/>
                </a:spcAft>
              </a:pPr>
              <a:t>78</a:t>
            </a:fld>
            <a:endParaRPr lang="en-US" sz="1000"/>
          </a:p>
        </p:txBody>
      </p:sp>
    </p:spTree>
    <p:extLst>
      <p:ext uri="{BB962C8B-B14F-4D97-AF65-F5344CB8AC3E}">
        <p14:creationId xmlns:p14="http://schemas.microsoft.com/office/powerpoint/2010/main" val="2921188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r>
              <a:rPr lang="tr-TR" sz="3600">
                <a:ea typeface="+mj-lt"/>
                <a:cs typeface="+mj-lt"/>
              </a:rPr>
              <a:t>Vector Database Vs. Vector Index</a:t>
            </a:r>
            <a:endParaRPr lang="tr-T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8</a:t>
            </a:fld>
            <a:endParaRPr lang="tr-TR"/>
          </a:p>
        </p:txBody>
      </p:sp>
      <p:sp>
        <p:nvSpPr>
          <p:cNvPr id="9" name="İçerik Yer Tutucusu 8">
            <a:extLst>
              <a:ext uri="{FF2B5EF4-FFF2-40B4-BE49-F238E27FC236}">
                <a16:creationId xmlns:a16="http://schemas.microsoft.com/office/drawing/2014/main" id="{2DF225E9-6EA2-E574-52FE-91915D1B2F7C}"/>
              </a:ext>
            </a:extLst>
          </p:cNvPr>
          <p:cNvSpPr>
            <a:spLocks noGrp="1"/>
          </p:cNvSpPr>
          <p:nvPr>
            <p:ph idx="1"/>
          </p:nvPr>
        </p:nvSpPr>
        <p:spPr/>
        <p:txBody>
          <a:bodyPr vert="horz" lIns="91440" tIns="45720" rIns="91440" bIns="45720" rtlCol="0" anchor="t">
            <a:normAutofit fontScale="85000" lnSpcReduction="10000"/>
          </a:bodyPr>
          <a:lstStyle/>
          <a:p>
            <a:pPr marL="0" indent="0" algn="just"/>
            <a:r>
              <a:rPr lang="tr-TR">
                <a:ea typeface="+mn-lt"/>
                <a:cs typeface="+mn-lt"/>
              </a:rPr>
              <a:t>In the tech industry, a prevailing misconception suggests that vector databases are simply wrappers for Approximate Nearest Neighbor (ANN) search algorithms.</a:t>
            </a:r>
            <a:endParaRPr lang="tr-TR"/>
          </a:p>
          <a:p>
            <a:pPr marL="0" indent="0" algn="just"/>
            <a:r>
              <a:rPr lang="tr-TR">
                <a:ea typeface="+mn-lt"/>
                <a:cs typeface="+mn-lt"/>
              </a:rPr>
              <a:t>At its core, a vector database is a comprehensive solution for unstructured data. Contrary to this misconception, it encompasses user-friendly features found in today’s structured/semi-structured database management systems, including cloud-nativity, multi-tenancy, and scalability. It tackles the limitations of standalone vector indices, addressing scalability challenges, integration complexities, and the lack of real-time updates and built-in security measures.</a:t>
            </a:r>
          </a:p>
          <a:p>
            <a:pPr marL="0" indent="0" algn="just"/>
            <a:r>
              <a:rPr lang="tr-TR">
                <a:ea typeface="+mn-lt"/>
                <a:cs typeface="+mn-lt"/>
              </a:rPr>
              <a:t>On the other side, lightweight ANN libraries like FAISS and ScaNN serve as tools to construct vector indices. These libraries aim to accelerate nearest-neighbor searches for multi-dimensional vectors. While suitable for small datasets in production systems, scalability becomes a challenge as datasets grow.</a:t>
            </a:r>
            <a:endParaRPr lang="tr-TR">
              <a:ea typeface="Calibri"/>
              <a:cs typeface="Calibri"/>
            </a:endParaRPr>
          </a:p>
          <a:p>
            <a:pPr marL="0" indent="0" algn="just"/>
            <a:endParaRPr lang="tr-TR">
              <a:ea typeface="Calibri"/>
              <a:cs typeface="Calibri"/>
            </a:endParaRPr>
          </a:p>
        </p:txBody>
      </p:sp>
    </p:spTree>
    <p:extLst>
      <p:ext uri="{BB962C8B-B14F-4D97-AF65-F5344CB8AC3E}">
        <p14:creationId xmlns:p14="http://schemas.microsoft.com/office/powerpoint/2010/main" val="3082403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Popular Vector Databases</a:t>
            </a:r>
          </a:p>
        </p:txBody>
      </p:sp>
      <p:pic>
        <p:nvPicPr>
          <p:cNvPr id="6" name="İçerik Yer Tutucusu 5" descr="metin, ekran görüntüsü, yazı tipi, diyagram içeren bir resim&#10;&#10;Açıklama otomatik olarak oluşturuldu">
            <a:extLst>
              <a:ext uri="{FF2B5EF4-FFF2-40B4-BE49-F238E27FC236}">
                <a16:creationId xmlns:a16="http://schemas.microsoft.com/office/drawing/2014/main" id="{AF234EEC-A4B1-0570-7E7A-70821D0B1D38}"/>
              </a:ext>
            </a:extLst>
          </p:cNvPr>
          <p:cNvPicPr>
            <a:picLocks noGrp="1" noChangeAspect="1"/>
          </p:cNvPicPr>
          <p:nvPr>
            <p:ph idx="1"/>
          </p:nvPr>
        </p:nvPicPr>
        <p:blipFill>
          <a:blip r:embed="rId2"/>
          <a:stretch>
            <a:fillRect/>
          </a:stretch>
        </p:blipFill>
        <p:spPr>
          <a:xfrm>
            <a:off x="1611350" y="1618783"/>
            <a:ext cx="8912855" cy="4921013"/>
          </a:xfrm>
          <a:prstGeom prst="rect">
            <a:avLst/>
          </a:prstGeom>
        </p:spPr>
      </p:pic>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9</a:t>
            </a:fld>
            <a:endParaRPr lang="en-US"/>
          </a:p>
        </p:txBody>
      </p:sp>
    </p:spTree>
    <p:extLst>
      <p:ext uri="{BB962C8B-B14F-4D97-AF65-F5344CB8AC3E}">
        <p14:creationId xmlns:p14="http://schemas.microsoft.com/office/powerpoint/2010/main" val="39185192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Geniş ekran</PresentationFormat>
  <Slides>78</Slides>
  <Notes>0</Notes>
  <HiddenSlides>0</HiddenSlides>
  <ScaleCrop>false</ScaleCrop>
  <HeadingPairs>
    <vt:vector size="4" baseType="variant">
      <vt:variant>
        <vt:lpstr>Tema</vt:lpstr>
      </vt:variant>
      <vt:variant>
        <vt:i4>1</vt:i4>
      </vt:variant>
      <vt:variant>
        <vt:lpstr>Slayt Başlıkları</vt:lpstr>
      </vt:variant>
      <vt:variant>
        <vt:i4>78</vt:i4>
      </vt:variant>
    </vt:vector>
  </HeadingPairs>
  <TitlesOfParts>
    <vt:vector size="79" baseType="lpstr">
      <vt:lpstr>Office Theme</vt:lpstr>
      <vt:lpstr>Vector Database</vt:lpstr>
      <vt:lpstr>Vector Database</vt:lpstr>
      <vt:lpstr>Introduction </vt:lpstr>
      <vt:lpstr>Introduction</vt:lpstr>
      <vt:lpstr>     How does a vector database work? </vt:lpstr>
      <vt:lpstr>How does a vector database work?</vt:lpstr>
      <vt:lpstr>Vector Database Vs. Other Databases</vt:lpstr>
      <vt:lpstr>Vector Database Vs. Vector Index</vt:lpstr>
      <vt:lpstr>Popular Vector Databases</vt:lpstr>
      <vt:lpstr>How does a vector database work?</vt:lpstr>
      <vt:lpstr>How does a vector database work?</vt:lpstr>
      <vt:lpstr>How does a vector database work?</vt:lpstr>
      <vt:lpstr>Indexing Techniques</vt:lpstr>
      <vt:lpstr>Indexing Techniques </vt:lpstr>
      <vt:lpstr>Indexing Techniques</vt:lpstr>
      <vt:lpstr>Indexing Techniques </vt:lpstr>
      <vt:lpstr>Indexing Techniques </vt:lpstr>
      <vt:lpstr>Indexing Techniques </vt:lpstr>
      <vt:lpstr>Exact Match - Flat Indexing (Brute Force)</vt:lpstr>
      <vt:lpstr>Exact Match - Flat Indexing (Brute Force) </vt:lpstr>
      <vt:lpstr>Exact Match - Flat Indexing (Brute Force) </vt:lpstr>
      <vt:lpstr>Exact Match - Flat Indexing (Brute Force) </vt:lpstr>
      <vt:lpstr>Balancing Search Time</vt:lpstr>
      <vt:lpstr>Balancing Search Time </vt:lpstr>
      <vt:lpstr>Approximate Match</vt:lpstr>
      <vt:lpstr>    Annoy (Approximate Nearest Neighbor Oh Yeah) </vt:lpstr>
      <vt:lpstr>    Annoy (Approximate Nearest Neighbor Oh Yeah) </vt:lpstr>
      <vt:lpstr>    Annoy (Approximate Nearest Neighbor Oh Yeah) </vt:lpstr>
      <vt:lpstr>Locality-Sensitive Hashing (LSH)</vt:lpstr>
      <vt:lpstr>Locality-Sensitive Hashing (LSH)</vt:lpstr>
      <vt:lpstr>Locality-Sensitive Hashing (LSH)</vt:lpstr>
      <vt:lpstr>Locality-Sensitive Hashing (LSH)</vt:lpstr>
      <vt:lpstr>Locality-Sensitive Hashing (LSH)</vt:lpstr>
      <vt:lpstr>Effects of Approximation</vt:lpstr>
      <vt:lpstr>Locality-Sensitive Hashing (LSH)</vt:lpstr>
      <vt:lpstr>Inverted File (IVF) Indexing</vt:lpstr>
      <vt:lpstr>Inverted File (IVF) Indexing</vt:lpstr>
      <vt:lpstr>Inverted File (IVF) Indexing </vt:lpstr>
      <vt:lpstr>Inverted File (IVF) Indexing</vt:lpstr>
      <vt:lpstr>Inverted File (IVF) Indexing </vt:lpstr>
      <vt:lpstr>Random Projection (RP) </vt:lpstr>
      <vt:lpstr>Creating Hyperplanes</vt:lpstr>
      <vt:lpstr>Random Projection (RP)</vt:lpstr>
      <vt:lpstr>Random Projection (RP)</vt:lpstr>
      <vt:lpstr>Balancing Quality vs. Speed</vt:lpstr>
      <vt:lpstr>What is Quantization</vt:lpstr>
      <vt:lpstr>Product Quantization (PQ)</vt:lpstr>
      <vt:lpstr>How Product Quantization Works</vt:lpstr>
      <vt:lpstr>How Product Quantization Works</vt:lpstr>
      <vt:lpstr>Product Quantization (PQ)</vt:lpstr>
      <vt:lpstr>Hierarchical Navigable Small World (HNSW)</vt:lpstr>
      <vt:lpstr>Foundations of HNSW</vt:lpstr>
      <vt:lpstr>Probability Skip List</vt:lpstr>
      <vt:lpstr>Navigable Small World Graphs</vt:lpstr>
      <vt:lpstr>Navigable Small World Graphs</vt:lpstr>
      <vt:lpstr>Hierarchical Navigable Small World (HNSW)</vt:lpstr>
      <vt:lpstr>Hierarchical Navigable Small World (HNSW)</vt:lpstr>
      <vt:lpstr>Hierarchical Navigable Small World (HNSW)</vt:lpstr>
      <vt:lpstr>Density-Based Spatial Clustering of Applications with Noise (DBSCAN)</vt:lpstr>
      <vt:lpstr>Improving Memory Usage and Search Speeds</vt:lpstr>
      <vt:lpstr>Density-Based Spatial Clustering of Applications with Noise (DBSCAN)</vt:lpstr>
      <vt:lpstr>Adaptation - Methods for foundation model adaptation </vt:lpstr>
      <vt:lpstr>Similarity Measures: Distance Metrics</vt:lpstr>
      <vt:lpstr>How to Choose a Similarity Metric</vt:lpstr>
      <vt:lpstr>Euclidean Distance</vt:lpstr>
      <vt:lpstr>Dot Product</vt:lpstr>
      <vt:lpstr>Cosine Similarity</vt:lpstr>
      <vt:lpstr>Filtering</vt:lpstr>
      <vt:lpstr>Filtering</vt:lpstr>
      <vt:lpstr>Choosing a Vector Database</vt:lpstr>
      <vt:lpstr>Choosing a Vector Database</vt:lpstr>
      <vt:lpstr>Choosing a Vector Database </vt:lpstr>
      <vt:lpstr>Comparison Parameters</vt:lpstr>
      <vt:lpstr>Comparison Parameters </vt:lpstr>
      <vt:lpstr>Comparison Parameters </vt:lpstr>
      <vt:lpstr>Comparison Parameters </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revision>169</cp:revision>
  <dcterms:created xsi:type="dcterms:W3CDTF">2022-12-21T07:50:48Z</dcterms:created>
  <dcterms:modified xsi:type="dcterms:W3CDTF">2024-02-15T20:12:20Z</dcterms:modified>
</cp:coreProperties>
</file>